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348" r:id="rId3"/>
    <p:sldId id="338" r:id="rId4"/>
    <p:sldId id="352" r:id="rId5"/>
    <p:sldId id="353" r:id="rId6"/>
    <p:sldId id="367" r:id="rId7"/>
    <p:sldId id="369" r:id="rId8"/>
    <p:sldId id="368" r:id="rId9"/>
    <p:sldId id="359" r:id="rId10"/>
    <p:sldId id="361" r:id="rId11"/>
    <p:sldId id="362" r:id="rId12"/>
    <p:sldId id="366" r:id="rId13"/>
    <p:sldId id="363" r:id="rId14"/>
    <p:sldId id="364" r:id="rId15"/>
    <p:sldId id="365" r:id="rId16"/>
    <p:sldId id="327" r:id="rId17"/>
    <p:sldId id="355" r:id="rId18"/>
    <p:sldId id="3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3"/>
    <p:restoredTop sz="94599"/>
  </p:normalViewPr>
  <p:slideViewPr>
    <p:cSldViewPr snapToGrid="0" snapToObjects="1">
      <p:cViewPr>
        <p:scale>
          <a:sx n="115" d="100"/>
          <a:sy n="115" d="100"/>
        </p:scale>
        <p:origin x="-5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7FA61-C158-9A4A-83C3-6D2342A7D9CF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0D4ED8-AFB4-0242-900D-21DD5CFE0BF7}">
      <dgm:prSet phldrT="[Text]"/>
      <dgm:spPr/>
      <dgm:t>
        <a:bodyPr/>
        <a:lstStyle/>
        <a:p>
          <a:r>
            <a:rPr lang="en-US" dirty="0" smtClean="0"/>
            <a:t>careful attention to detail</a:t>
          </a:r>
          <a:endParaRPr lang="en-US" dirty="0"/>
        </a:p>
      </dgm:t>
    </dgm:pt>
    <dgm:pt modelId="{61E3771B-B2F4-9A43-9AD0-EA295F5A3E10}" type="parTrans" cxnId="{4517C4AB-6E3C-2B40-BC2F-E5DF80DA3606}">
      <dgm:prSet/>
      <dgm:spPr/>
      <dgm:t>
        <a:bodyPr/>
        <a:lstStyle/>
        <a:p>
          <a:endParaRPr lang="en-US"/>
        </a:p>
      </dgm:t>
    </dgm:pt>
    <dgm:pt modelId="{A9B6FC1C-A5F9-424A-96CC-D9D07F943962}" type="sibTrans" cxnId="{4517C4AB-6E3C-2B40-BC2F-E5DF80DA3606}">
      <dgm:prSet/>
      <dgm:spPr/>
      <dgm:t>
        <a:bodyPr/>
        <a:lstStyle/>
        <a:p>
          <a:endParaRPr lang="en-US"/>
        </a:p>
      </dgm:t>
    </dgm:pt>
    <dgm:pt modelId="{244C580D-C2DD-8247-94B4-4D3ACB5EC6C4}">
      <dgm:prSet phldrT="[Text]"/>
      <dgm:spPr/>
      <dgm:t>
        <a:bodyPr/>
        <a:lstStyle/>
        <a:p>
          <a:r>
            <a:rPr lang="en-US" dirty="0" smtClean="0"/>
            <a:t>hard to please</a:t>
          </a:r>
          <a:endParaRPr lang="en-US" dirty="0"/>
        </a:p>
      </dgm:t>
    </dgm:pt>
    <dgm:pt modelId="{5F105544-296A-864E-A5DF-5DF946C882DC}" type="parTrans" cxnId="{BD1A6FD3-6152-B64F-9733-EDC15AFC17A1}">
      <dgm:prSet/>
      <dgm:spPr/>
      <dgm:t>
        <a:bodyPr/>
        <a:lstStyle/>
        <a:p>
          <a:endParaRPr lang="en-US"/>
        </a:p>
      </dgm:t>
    </dgm:pt>
    <dgm:pt modelId="{D9513BE7-7AC0-E441-95EA-47F44AA710B2}" type="sibTrans" cxnId="{BD1A6FD3-6152-B64F-9733-EDC15AFC17A1}">
      <dgm:prSet/>
      <dgm:spPr/>
      <dgm:t>
        <a:bodyPr/>
        <a:lstStyle/>
        <a:p>
          <a:endParaRPr lang="en-US"/>
        </a:p>
      </dgm:t>
    </dgm:pt>
    <dgm:pt modelId="{3500C40B-A104-0145-945B-275423D3C1BE}" type="pres">
      <dgm:prSet presAssocID="{4897FA61-C158-9A4A-83C3-6D2342A7D9C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6D251E-FBE9-AF40-B9F3-E13B6800FD98}" type="pres">
      <dgm:prSet presAssocID="{CE0D4ED8-AFB4-0242-900D-21DD5CFE0BF7}" presName="arrow" presStyleLbl="node1" presStyleIdx="0" presStyleCnt="2" custScaleX="100114" custScaleY="52540" custRadScaleRad="131950" custRadScaleInc="-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4B0579-0989-3C45-879D-C594845D8166}" type="pres">
      <dgm:prSet presAssocID="{244C580D-C2DD-8247-94B4-4D3ACB5EC6C4}" presName="arrow" presStyleLbl="node1" presStyleIdx="1" presStyleCnt="2" custScaleX="92061" custScaleY="49120" custRadScaleRad="129080" custRadScaleInc="1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1A6FD3-6152-B64F-9733-EDC15AFC17A1}" srcId="{4897FA61-C158-9A4A-83C3-6D2342A7D9CF}" destId="{244C580D-C2DD-8247-94B4-4D3ACB5EC6C4}" srcOrd="1" destOrd="0" parTransId="{5F105544-296A-864E-A5DF-5DF946C882DC}" sibTransId="{D9513BE7-7AC0-E441-95EA-47F44AA710B2}"/>
    <dgm:cxn modelId="{62EC424E-91D5-1745-8933-0A8DC50BCB2E}" type="presOf" srcId="{CE0D4ED8-AFB4-0242-900D-21DD5CFE0BF7}" destId="{C36D251E-FBE9-AF40-B9F3-E13B6800FD98}" srcOrd="0" destOrd="0" presId="urn:microsoft.com/office/officeart/2005/8/layout/arrow1"/>
    <dgm:cxn modelId="{76E0BDF1-C8FA-5643-BF63-9CE6F8CF9135}" type="presOf" srcId="{4897FA61-C158-9A4A-83C3-6D2342A7D9CF}" destId="{3500C40B-A104-0145-945B-275423D3C1BE}" srcOrd="0" destOrd="0" presId="urn:microsoft.com/office/officeart/2005/8/layout/arrow1"/>
    <dgm:cxn modelId="{9DDB420D-117D-4741-B25F-F37B67D24325}" type="presOf" srcId="{244C580D-C2DD-8247-94B4-4D3ACB5EC6C4}" destId="{7F4B0579-0989-3C45-879D-C594845D8166}" srcOrd="0" destOrd="0" presId="urn:microsoft.com/office/officeart/2005/8/layout/arrow1"/>
    <dgm:cxn modelId="{4517C4AB-6E3C-2B40-BC2F-E5DF80DA3606}" srcId="{4897FA61-C158-9A4A-83C3-6D2342A7D9CF}" destId="{CE0D4ED8-AFB4-0242-900D-21DD5CFE0BF7}" srcOrd="0" destOrd="0" parTransId="{61E3771B-B2F4-9A43-9AD0-EA295F5A3E10}" sibTransId="{A9B6FC1C-A5F9-424A-96CC-D9D07F943962}"/>
    <dgm:cxn modelId="{75725621-3B3E-D943-9B23-2B07072C6691}" type="presParOf" srcId="{3500C40B-A104-0145-945B-275423D3C1BE}" destId="{C36D251E-FBE9-AF40-B9F3-E13B6800FD98}" srcOrd="0" destOrd="0" presId="urn:microsoft.com/office/officeart/2005/8/layout/arrow1"/>
    <dgm:cxn modelId="{1C79A8DD-BE86-8045-91B1-7E9B6A58623D}" type="presParOf" srcId="{3500C40B-A104-0145-945B-275423D3C1BE}" destId="{7F4B0579-0989-3C45-879D-C594845D816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43839-EA07-4446-B7B9-59520D25790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BD9AD9-5523-E244-86A9-E82475D8126D}">
      <dgm:prSet phldrT="[Text]"/>
      <dgm:spPr/>
      <dgm:t>
        <a:bodyPr/>
        <a:lstStyle/>
        <a:p>
          <a:r>
            <a:rPr lang="en-US" altLang="zh-CN" dirty="0" smtClean="0"/>
            <a:t>tractable</a:t>
          </a:r>
          <a:endParaRPr lang="en-US" dirty="0"/>
        </a:p>
      </dgm:t>
    </dgm:pt>
    <dgm:pt modelId="{A2D3C423-3D8D-864F-A706-EC4D313E2F6A}" type="parTrans" cxnId="{E719410B-95BD-C748-BD16-9F196D9AA0C6}">
      <dgm:prSet/>
      <dgm:spPr/>
      <dgm:t>
        <a:bodyPr/>
        <a:lstStyle/>
        <a:p>
          <a:endParaRPr lang="en-US"/>
        </a:p>
      </dgm:t>
    </dgm:pt>
    <dgm:pt modelId="{0BA39C5C-2444-CB47-964F-BBC65BE7A5CD}" type="sibTrans" cxnId="{E719410B-95BD-C748-BD16-9F196D9AA0C6}">
      <dgm:prSet/>
      <dgm:spPr/>
      <dgm:t>
        <a:bodyPr/>
        <a:lstStyle/>
        <a:p>
          <a:endParaRPr lang="en-US"/>
        </a:p>
      </dgm:t>
    </dgm:pt>
    <dgm:pt modelId="{11920DA6-D809-A741-8C75-5C0F73344ABC}">
      <dgm:prSet phldrT="[Text]"/>
      <dgm:spPr/>
      <dgm:t>
        <a:bodyPr/>
        <a:lstStyle/>
        <a:p>
          <a:r>
            <a:rPr lang="en-US" altLang="zh-CN" dirty="0" smtClean="0"/>
            <a:t>fastidious</a:t>
          </a:r>
          <a:endParaRPr lang="en-US" dirty="0"/>
        </a:p>
      </dgm:t>
    </dgm:pt>
    <dgm:pt modelId="{E91EA638-4C2A-7A40-8171-CD5BF0C315D2}" type="parTrans" cxnId="{46F1DCB0-7438-A746-BA93-2489F1E5EF91}">
      <dgm:prSet/>
      <dgm:spPr/>
      <dgm:t>
        <a:bodyPr/>
        <a:lstStyle/>
        <a:p>
          <a:endParaRPr lang="en-US"/>
        </a:p>
      </dgm:t>
    </dgm:pt>
    <dgm:pt modelId="{0BDC3566-4376-7C47-9468-13BA0FDC9767}" type="sibTrans" cxnId="{46F1DCB0-7438-A746-BA93-2489F1E5EF91}">
      <dgm:prSet/>
      <dgm:spPr/>
      <dgm:t>
        <a:bodyPr/>
        <a:lstStyle/>
        <a:p>
          <a:endParaRPr lang="en-US"/>
        </a:p>
      </dgm:t>
    </dgm:pt>
    <dgm:pt modelId="{C6D5C4AB-975F-1941-AE4C-FE2A27F2AC7E}">
      <dgm:prSet phldrT="[Text]"/>
      <dgm:spPr/>
      <dgm:t>
        <a:bodyPr/>
        <a:lstStyle/>
        <a:p>
          <a:r>
            <a:rPr lang="en-US" altLang="zh-CN" dirty="0" smtClean="0"/>
            <a:t>docile</a:t>
          </a:r>
          <a:endParaRPr lang="en-US" dirty="0"/>
        </a:p>
      </dgm:t>
    </dgm:pt>
    <dgm:pt modelId="{B5C51603-3F2D-974C-A68B-A9FE7B4E8C43}" type="parTrans" cxnId="{7F159728-7DCC-E044-ABF4-E428E40A3B20}">
      <dgm:prSet/>
      <dgm:spPr/>
      <dgm:t>
        <a:bodyPr/>
        <a:lstStyle/>
        <a:p>
          <a:endParaRPr lang="en-US"/>
        </a:p>
      </dgm:t>
    </dgm:pt>
    <dgm:pt modelId="{56D72536-5B88-774D-9D9E-40537FAC10E5}" type="sibTrans" cxnId="{7F159728-7DCC-E044-ABF4-E428E40A3B20}">
      <dgm:prSet/>
      <dgm:spPr/>
      <dgm:t>
        <a:bodyPr/>
        <a:lstStyle/>
        <a:p>
          <a:endParaRPr lang="en-US"/>
        </a:p>
      </dgm:t>
    </dgm:pt>
    <dgm:pt modelId="{CC13538D-F045-5143-9BFD-26BEF1ED3879}">
      <dgm:prSet phldrT="[Text]"/>
      <dgm:spPr/>
      <dgm:t>
        <a:bodyPr/>
        <a:lstStyle/>
        <a:p>
          <a:r>
            <a:rPr lang="en-US" altLang="zh-CN" dirty="0" smtClean="0"/>
            <a:t>acclaimed</a:t>
          </a:r>
          <a:endParaRPr lang="en-US" dirty="0"/>
        </a:p>
      </dgm:t>
    </dgm:pt>
    <dgm:pt modelId="{8EA7B045-5C67-7E4D-A9DD-E2D692538E5B}" type="parTrans" cxnId="{8B00E73F-09B1-1046-BE60-769A96CA099C}">
      <dgm:prSet/>
      <dgm:spPr/>
      <dgm:t>
        <a:bodyPr/>
        <a:lstStyle/>
        <a:p>
          <a:endParaRPr lang="en-US"/>
        </a:p>
      </dgm:t>
    </dgm:pt>
    <dgm:pt modelId="{1B7B5768-E436-F740-9C96-697A2EA5D3E8}" type="sibTrans" cxnId="{8B00E73F-09B1-1046-BE60-769A96CA099C}">
      <dgm:prSet/>
      <dgm:spPr/>
      <dgm:t>
        <a:bodyPr/>
        <a:lstStyle/>
        <a:p>
          <a:endParaRPr lang="en-US"/>
        </a:p>
      </dgm:t>
    </dgm:pt>
    <dgm:pt modelId="{CAAA9F24-9260-F54A-99DC-F72FB849E870}">
      <dgm:prSet/>
      <dgm:spPr/>
      <dgm:t>
        <a:bodyPr/>
        <a:lstStyle/>
        <a:p>
          <a:r>
            <a:rPr lang="en-US" altLang="zh-CN" dirty="0" smtClean="0"/>
            <a:t>clandestine</a:t>
          </a:r>
          <a:endParaRPr lang="en-US" dirty="0"/>
        </a:p>
      </dgm:t>
    </dgm:pt>
    <dgm:pt modelId="{DDE0C588-6509-2340-9B75-099BF6CBBB03}" type="parTrans" cxnId="{FE9D95A6-BA67-EF48-88F5-61B2776C9063}">
      <dgm:prSet/>
      <dgm:spPr/>
      <dgm:t>
        <a:bodyPr/>
        <a:lstStyle/>
        <a:p>
          <a:endParaRPr lang="en-US"/>
        </a:p>
      </dgm:t>
    </dgm:pt>
    <dgm:pt modelId="{D322F537-CB00-574A-A9D8-1D8C164C8059}" type="sibTrans" cxnId="{FE9D95A6-BA67-EF48-88F5-61B2776C9063}">
      <dgm:prSet/>
      <dgm:spPr/>
      <dgm:t>
        <a:bodyPr/>
        <a:lstStyle/>
        <a:p>
          <a:endParaRPr lang="en-US"/>
        </a:p>
      </dgm:t>
    </dgm:pt>
    <dgm:pt modelId="{A1125348-5C25-1F47-B30E-AF67044D6D73}">
      <dgm:prSet/>
      <dgm:spPr/>
      <dgm:t>
        <a:bodyPr/>
        <a:lstStyle/>
        <a:p>
          <a:r>
            <a:rPr lang="en-US" altLang="zh-CN" dirty="0" smtClean="0"/>
            <a:t>eminent</a:t>
          </a:r>
          <a:endParaRPr lang="en-US" dirty="0"/>
        </a:p>
      </dgm:t>
    </dgm:pt>
    <dgm:pt modelId="{999E8505-E640-6B4D-857B-5432E79C688F}" type="parTrans" cxnId="{ACDA8E34-6DA4-EF46-B696-0FF7F6ECB930}">
      <dgm:prSet/>
      <dgm:spPr/>
      <dgm:t>
        <a:bodyPr/>
        <a:lstStyle/>
        <a:p>
          <a:endParaRPr lang="en-US"/>
        </a:p>
      </dgm:t>
    </dgm:pt>
    <dgm:pt modelId="{6D9D6586-33B0-204A-B239-0B60BA926FE3}" type="sibTrans" cxnId="{ACDA8E34-6DA4-EF46-B696-0FF7F6ECB930}">
      <dgm:prSet/>
      <dgm:spPr/>
      <dgm:t>
        <a:bodyPr/>
        <a:lstStyle/>
        <a:p>
          <a:endParaRPr lang="en-US"/>
        </a:p>
      </dgm:t>
    </dgm:pt>
    <dgm:pt modelId="{464914C9-E961-9B4B-BE95-DDAD4139A2EC}">
      <dgm:prSet/>
      <dgm:spPr/>
      <dgm:t>
        <a:bodyPr/>
        <a:lstStyle/>
        <a:p>
          <a:r>
            <a:rPr lang="en-US" altLang="zh-CN" dirty="0" smtClean="0"/>
            <a:t>foresee</a:t>
          </a:r>
          <a:endParaRPr lang="en-US" dirty="0"/>
        </a:p>
      </dgm:t>
    </dgm:pt>
    <dgm:pt modelId="{09AB16F0-8F4C-874A-96F2-7FEF4674FB85}" type="parTrans" cxnId="{7716B483-E478-2A46-A490-CC1AF063422C}">
      <dgm:prSet/>
      <dgm:spPr/>
      <dgm:t>
        <a:bodyPr/>
        <a:lstStyle/>
        <a:p>
          <a:endParaRPr lang="en-US"/>
        </a:p>
      </dgm:t>
    </dgm:pt>
    <dgm:pt modelId="{0438F2CA-81F0-5343-B670-7E37C7E8DF11}" type="sibTrans" cxnId="{7716B483-E478-2A46-A490-CC1AF063422C}">
      <dgm:prSet/>
      <dgm:spPr/>
      <dgm:t>
        <a:bodyPr/>
        <a:lstStyle/>
        <a:p>
          <a:endParaRPr lang="en-US"/>
        </a:p>
      </dgm:t>
    </dgm:pt>
    <dgm:pt modelId="{3D7A168B-8590-D246-A021-1B96C49AA8FF}">
      <dgm:prSet/>
      <dgm:spPr/>
      <dgm:t>
        <a:bodyPr/>
        <a:lstStyle/>
        <a:p>
          <a:r>
            <a:rPr lang="en-US" altLang="zh-CN" dirty="0" smtClean="0"/>
            <a:t>prosaic</a:t>
          </a:r>
          <a:endParaRPr lang="en-US" dirty="0"/>
        </a:p>
      </dgm:t>
    </dgm:pt>
    <dgm:pt modelId="{8EBD983C-3960-6749-9716-A5E9C76476C9}" type="parTrans" cxnId="{34A62A1C-1DD1-0842-8A52-61E9167C862F}">
      <dgm:prSet/>
      <dgm:spPr/>
      <dgm:t>
        <a:bodyPr/>
        <a:lstStyle/>
        <a:p>
          <a:endParaRPr lang="en-US"/>
        </a:p>
      </dgm:t>
    </dgm:pt>
    <dgm:pt modelId="{B3542A97-E08D-014F-ADA2-C98201B963F0}" type="sibTrans" cxnId="{34A62A1C-1DD1-0842-8A52-61E9167C862F}">
      <dgm:prSet/>
      <dgm:spPr/>
      <dgm:t>
        <a:bodyPr/>
        <a:lstStyle/>
        <a:p>
          <a:endParaRPr lang="en-US"/>
        </a:p>
      </dgm:t>
    </dgm:pt>
    <dgm:pt modelId="{E074BCBD-E56F-5E4E-887B-EA4A08723697}">
      <dgm:prSet/>
      <dgm:spPr/>
      <dgm:t>
        <a:bodyPr/>
        <a:lstStyle/>
        <a:p>
          <a:r>
            <a:rPr lang="en-US" altLang="zh-CN" dirty="0" smtClean="0"/>
            <a:t>surreptitious</a:t>
          </a:r>
          <a:endParaRPr lang="en-US" dirty="0"/>
        </a:p>
      </dgm:t>
    </dgm:pt>
    <dgm:pt modelId="{79F28D26-06CE-6E4F-8FC6-F71AD3792AD3}" type="parTrans" cxnId="{7F207CD1-2ECE-BD45-9C98-D159E53EAAF0}">
      <dgm:prSet/>
      <dgm:spPr/>
      <dgm:t>
        <a:bodyPr/>
        <a:lstStyle/>
        <a:p>
          <a:endParaRPr lang="en-US"/>
        </a:p>
      </dgm:t>
    </dgm:pt>
    <dgm:pt modelId="{B725F047-E302-B647-9691-C4404D2478F1}" type="sibTrans" cxnId="{7F207CD1-2ECE-BD45-9C98-D159E53EAAF0}">
      <dgm:prSet/>
      <dgm:spPr/>
      <dgm:t>
        <a:bodyPr/>
        <a:lstStyle/>
        <a:p>
          <a:endParaRPr lang="en-US"/>
        </a:p>
      </dgm:t>
    </dgm:pt>
    <dgm:pt modelId="{90BFDD16-BC68-4948-8C0A-2B29A5A93C10}">
      <dgm:prSet/>
      <dgm:spPr/>
      <dgm:t>
        <a:bodyPr/>
        <a:lstStyle/>
        <a:p>
          <a:r>
            <a:rPr lang="en-US" altLang="zh-CN" dirty="0" smtClean="0"/>
            <a:t>illicit</a:t>
          </a:r>
          <a:endParaRPr lang="en-US" dirty="0"/>
        </a:p>
      </dgm:t>
    </dgm:pt>
    <dgm:pt modelId="{A686BB94-0235-A646-A2E1-CAF753F00098}" type="parTrans" cxnId="{CDD2E60C-33AF-874F-BB3B-261CBBF29BC4}">
      <dgm:prSet/>
      <dgm:spPr/>
      <dgm:t>
        <a:bodyPr/>
        <a:lstStyle/>
        <a:p>
          <a:endParaRPr lang="en-US"/>
        </a:p>
      </dgm:t>
    </dgm:pt>
    <dgm:pt modelId="{4067E779-9466-8249-98B0-0AE8EFBF0325}" type="sibTrans" cxnId="{CDD2E60C-33AF-874F-BB3B-261CBBF29BC4}">
      <dgm:prSet/>
      <dgm:spPr/>
      <dgm:t>
        <a:bodyPr/>
        <a:lstStyle/>
        <a:p>
          <a:endParaRPr lang="en-US"/>
        </a:p>
      </dgm:t>
    </dgm:pt>
    <dgm:pt modelId="{FF4D42FB-CF90-DA4C-9A52-A04D454D4C49}" type="pres">
      <dgm:prSet presAssocID="{A6043839-EA07-4446-B7B9-59520D25790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980D9D-62F8-BF46-A7A2-8306231D7F11}" type="pres">
      <dgm:prSet presAssocID="{7CBD9AD9-5523-E244-86A9-E82475D8126D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BA752-A7B6-274A-8529-370D39CBDAD6}" type="pres">
      <dgm:prSet presAssocID="{0BA39C5C-2444-CB47-964F-BBC65BE7A5CD}" presName="sibTrans" presStyleCnt="0"/>
      <dgm:spPr/>
    </dgm:pt>
    <dgm:pt modelId="{A01E4197-3F57-A34A-B88C-C28371E5D4EC}" type="pres">
      <dgm:prSet presAssocID="{11920DA6-D809-A741-8C75-5C0F73344AB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22472-4895-D340-B543-0EAFAC971930}" type="pres">
      <dgm:prSet presAssocID="{0BDC3566-4376-7C47-9468-13BA0FDC9767}" presName="sibTrans" presStyleCnt="0"/>
      <dgm:spPr/>
    </dgm:pt>
    <dgm:pt modelId="{5A272127-68F1-F043-A0F8-54069CFFF165}" type="pres">
      <dgm:prSet presAssocID="{E074BCBD-E56F-5E4E-887B-EA4A0872369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E31AD-D5B3-9E4D-BAFD-AB277C143E5A}" type="pres">
      <dgm:prSet presAssocID="{B725F047-E302-B647-9691-C4404D2478F1}" presName="sibTrans" presStyleCnt="0"/>
      <dgm:spPr/>
    </dgm:pt>
    <dgm:pt modelId="{F462C5DC-EA09-4040-AFB6-7A6EBD6EB21E}" type="pres">
      <dgm:prSet presAssocID="{C6D5C4AB-975F-1941-AE4C-FE2A27F2AC7E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F38D0-3DA4-BE4A-A4F0-F228B0A6D0F3}" type="pres">
      <dgm:prSet presAssocID="{56D72536-5B88-774D-9D9E-40537FAC10E5}" presName="sibTrans" presStyleCnt="0"/>
      <dgm:spPr/>
    </dgm:pt>
    <dgm:pt modelId="{C3F35482-6CC7-D84C-A12A-9C381DA3715C}" type="pres">
      <dgm:prSet presAssocID="{CAAA9F24-9260-F54A-99DC-F72FB849E87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95281-E721-1F47-BCDF-8A032BF72FA6}" type="pres">
      <dgm:prSet presAssocID="{D322F537-CB00-574A-A9D8-1D8C164C8059}" presName="sibTrans" presStyleCnt="0"/>
      <dgm:spPr/>
    </dgm:pt>
    <dgm:pt modelId="{F05CB183-2AAC-6E46-BE78-AF13E37A9506}" type="pres">
      <dgm:prSet presAssocID="{A1125348-5C25-1F47-B30E-AF67044D6D73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E070C-4E38-3C4B-AB2B-A71BC3A0AD39}" type="pres">
      <dgm:prSet presAssocID="{6D9D6586-33B0-204A-B239-0B60BA926FE3}" presName="sibTrans" presStyleCnt="0"/>
      <dgm:spPr/>
    </dgm:pt>
    <dgm:pt modelId="{D88D0388-169C-2B46-AB59-55336EAF0870}" type="pres">
      <dgm:prSet presAssocID="{464914C9-E961-9B4B-BE95-DDAD4139A2E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21FD3-47A9-5D43-86F8-B1E61822FE13}" type="pres">
      <dgm:prSet presAssocID="{0438F2CA-81F0-5343-B670-7E37C7E8DF11}" presName="sibTrans" presStyleCnt="0"/>
      <dgm:spPr/>
    </dgm:pt>
    <dgm:pt modelId="{C52202E9-E125-754F-A95A-1493CE1E476A}" type="pres">
      <dgm:prSet presAssocID="{90BFDD16-BC68-4948-8C0A-2B29A5A93C10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46800-D166-7F48-8298-363022865FB8}" type="pres">
      <dgm:prSet presAssocID="{4067E779-9466-8249-98B0-0AE8EFBF0325}" presName="sibTrans" presStyleCnt="0"/>
      <dgm:spPr/>
    </dgm:pt>
    <dgm:pt modelId="{76390823-0913-D74C-9160-F9445B2210E5}" type="pres">
      <dgm:prSet presAssocID="{3D7A168B-8590-D246-A021-1B96C49AA8FF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30DC9-500E-A741-93F5-A654EA2CAFBD}" type="pres">
      <dgm:prSet presAssocID="{B3542A97-E08D-014F-ADA2-C98201B963F0}" presName="sibTrans" presStyleCnt="0"/>
      <dgm:spPr/>
    </dgm:pt>
    <dgm:pt modelId="{B47372C0-E0B8-B24A-B01E-47377EB7E296}" type="pres">
      <dgm:prSet presAssocID="{CC13538D-F045-5143-9BFD-26BEF1ED3879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16B483-E478-2A46-A490-CC1AF063422C}" srcId="{A6043839-EA07-4446-B7B9-59520D25790F}" destId="{464914C9-E961-9B4B-BE95-DDAD4139A2EC}" srcOrd="6" destOrd="0" parTransId="{09AB16F0-8F4C-874A-96F2-7FEF4674FB85}" sibTransId="{0438F2CA-81F0-5343-B670-7E37C7E8DF11}"/>
    <dgm:cxn modelId="{F989D469-5241-A64B-A792-C6A1D0642461}" type="presOf" srcId="{CC13538D-F045-5143-9BFD-26BEF1ED3879}" destId="{B47372C0-E0B8-B24A-B01E-47377EB7E296}" srcOrd="0" destOrd="0" presId="urn:microsoft.com/office/officeart/2005/8/layout/default"/>
    <dgm:cxn modelId="{46F1DCB0-7438-A746-BA93-2489F1E5EF91}" srcId="{A6043839-EA07-4446-B7B9-59520D25790F}" destId="{11920DA6-D809-A741-8C75-5C0F73344ABC}" srcOrd="1" destOrd="0" parTransId="{E91EA638-4C2A-7A40-8171-CD5BF0C315D2}" sibTransId="{0BDC3566-4376-7C47-9468-13BA0FDC9767}"/>
    <dgm:cxn modelId="{6572921B-A495-DF46-8A34-D030205CC23F}" type="presOf" srcId="{C6D5C4AB-975F-1941-AE4C-FE2A27F2AC7E}" destId="{F462C5DC-EA09-4040-AFB6-7A6EBD6EB21E}" srcOrd="0" destOrd="0" presId="urn:microsoft.com/office/officeart/2005/8/layout/default"/>
    <dgm:cxn modelId="{7F207CD1-2ECE-BD45-9C98-D159E53EAAF0}" srcId="{A6043839-EA07-4446-B7B9-59520D25790F}" destId="{E074BCBD-E56F-5E4E-887B-EA4A08723697}" srcOrd="2" destOrd="0" parTransId="{79F28D26-06CE-6E4F-8FC6-F71AD3792AD3}" sibTransId="{B725F047-E302-B647-9691-C4404D2478F1}"/>
    <dgm:cxn modelId="{6D6A9754-3740-9441-93DB-FA3AEF877EDF}" type="presOf" srcId="{464914C9-E961-9B4B-BE95-DDAD4139A2EC}" destId="{D88D0388-169C-2B46-AB59-55336EAF0870}" srcOrd="0" destOrd="0" presId="urn:microsoft.com/office/officeart/2005/8/layout/default"/>
    <dgm:cxn modelId="{99C30544-A2BD-3D48-AD84-D3E75D9B0FF7}" type="presOf" srcId="{3D7A168B-8590-D246-A021-1B96C49AA8FF}" destId="{76390823-0913-D74C-9160-F9445B2210E5}" srcOrd="0" destOrd="0" presId="urn:microsoft.com/office/officeart/2005/8/layout/default"/>
    <dgm:cxn modelId="{E719410B-95BD-C748-BD16-9F196D9AA0C6}" srcId="{A6043839-EA07-4446-B7B9-59520D25790F}" destId="{7CBD9AD9-5523-E244-86A9-E82475D8126D}" srcOrd="0" destOrd="0" parTransId="{A2D3C423-3D8D-864F-A706-EC4D313E2F6A}" sibTransId="{0BA39C5C-2444-CB47-964F-BBC65BE7A5CD}"/>
    <dgm:cxn modelId="{34A62A1C-1DD1-0842-8A52-61E9167C862F}" srcId="{A6043839-EA07-4446-B7B9-59520D25790F}" destId="{3D7A168B-8590-D246-A021-1B96C49AA8FF}" srcOrd="8" destOrd="0" parTransId="{8EBD983C-3960-6749-9716-A5E9C76476C9}" sibTransId="{B3542A97-E08D-014F-ADA2-C98201B963F0}"/>
    <dgm:cxn modelId="{88FA0766-D283-CF4D-A314-5A8ABECE021C}" type="presOf" srcId="{90BFDD16-BC68-4948-8C0A-2B29A5A93C10}" destId="{C52202E9-E125-754F-A95A-1493CE1E476A}" srcOrd="0" destOrd="0" presId="urn:microsoft.com/office/officeart/2005/8/layout/default"/>
    <dgm:cxn modelId="{8B00E73F-09B1-1046-BE60-769A96CA099C}" srcId="{A6043839-EA07-4446-B7B9-59520D25790F}" destId="{CC13538D-F045-5143-9BFD-26BEF1ED3879}" srcOrd="9" destOrd="0" parTransId="{8EA7B045-5C67-7E4D-A9DD-E2D692538E5B}" sibTransId="{1B7B5768-E436-F740-9C96-697A2EA5D3E8}"/>
    <dgm:cxn modelId="{A8354096-BE52-9D49-AE06-9D1FA1274783}" type="presOf" srcId="{11920DA6-D809-A741-8C75-5C0F73344ABC}" destId="{A01E4197-3F57-A34A-B88C-C28371E5D4EC}" srcOrd="0" destOrd="0" presId="urn:microsoft.com/office/officeart/2005/8/layout/default"/>
    <dgm:cxn modelId="{ACDA8E34-6DA4-EF46-B696-0FF7F6ECB930}" srcId="{A6043839-EA07-4446-B7B9-59520D25790F}" destId="{A1125348-5C25-1F47-B30E-AF67044D6D73}" srcOrd="5" destOrd="0" parTransId="{999E8505-E640-6B4D-857B-5432E79C688F}" sibTransId="{6D9D6586-33B0-204A-B239-0B60BA926FE3}"/>
    <dgm:cxn modelId="{6816C3B6-5F3F-5147-B5C2-7F6309C16BCC}" type="presOf" srcId="{7CBD9AD9-5523-E244-86A9-E82475D8126D}" destId="{BC980D9D-62F8-BF46-A7A2-8306231D7F11}" srcOrd="0" destOrd="0" presId="urn:microsoft.com/office/officeart/2005/8/layout/default"/>
    <dgm:cxn modelId="{7F159728-7DCC-E044-ABF4-E428E40A3B20}" srcId="{A6043839-EA07-4446-B7B9-59520D25790F}" destId="{C6D5C4AB-975F-1941-AE4C-FE2A27F2AC7E}" srcOrd="3" destOrd="0" parTransId="{B5C51603-3F2D-974C-A68B-A9FE7B4E8C43}" sibTransId="{56D72536-5B88-774D-9D9E-40537FAC10E5}"/>
    <dgm:cxn modelId="{FE9D95A6-BA67-EF48-88F5-61B2776C9063}" srcId="{A6043839-EA07-4446-B7B9-59520D25790F}" destId="{CAAA9F24-9260-F54A-99DC-F72FB849E870}" srcOrd="4" destOrd="0" parTransId="{DDE0C588-6509-2340-9B75-099BF6CBBB03}" sibTransId="{D322F537-CB00-574A-A9D8-1D8C164C8059}"/>
    <dgm:cxn modelId="{D82853A5-15C2-F84C-AF34-C8E2CDC0B94F}" type="presOf" srcId="{A6043839-EA07-4446-B7B9-59520D25790F}" destId="{FF4D42FB-CF90-DA4C-9A52-A04D454D4C49}" srcOrd="0" destOrd="0" presId="urn:microsoft.com/office/officeart/2005/8/layout/default"/>
    <dgm:cxn modelId="{CDD2E60C-33AF-874F-BB3B-261CBBF29BC4}" srcId="{A6043839-EA07-4446-B7B9-59520D25790F}" destId="{90BFDD16-BC68-4948-8C0A-2B29A5A93C10}" srcOrd="7" destOrd="0" parTransId="{A686BB94-0235-A646-A2E1-CAF753F00098}" sibTransId="{4067E779-9466-8249-98B0-0AE8EFBF0325}"/>
    <dgm:cxn modelId="{5EF77843-760E-6348-9FA2-757D70F4E5E6}" type="presOf" srcId="{CAAA9F24-9260-F54A-99DC-F72FB849E870}" destId="{C3F35482-6CC7-D84C-A12A-9C381DA3715C}" srcOrd="0" destOrd="0" presId="urn:microsoft.com/office/officeart/2005/8/layout/default"/>
    <dgm:cxn modelId="{BC285E30-9636-1445-A2BD-49E430D17BE5}" type="presOf" srcId="{E074BCBD-E56F-5E4E-887B-EA4A08723697}" destId="{5A272127-68F1-F043-A0F8-54069CFFF165}" srcOrd="0" destOrd="0" presId="urn:microsoft.com/office/officeart/2005/8/layout/default"/>
    <dgm:cxn modelId="{96BF03B5-CFD2-4440-912F-B1B6A1441160}" type="presOf" srcId="{A1125348-5C25-1F47-B30E-AF67044D6D73}" destId="{F05CB183-2AAC-6E46-BE78-AF13E37A9506}" srcOrd="0" destOrd="0" presId="urn:microsoft.com/office/officeart/2005/8/layout/default"/>
    <dgm:cxn modelId="{051F99C4-B34B-F24C-8417-9EDDD2456783}" type="presParOf" srcId="{FF4D42FB-CF90-DA4C-9A52-A04D454D4C49}" destId="{BC980D9D-62F8-BF46-A7A2-8306231D7F11}" srcOrd="0" destOrd="0" presId="urn:microsoft.com/office/officeart/2005/8/layout/default"/>
    <dgm:cxn modelId="{B2DC8786-2F67-8D4D-8498-86F82948E4F3}" type="presParOf" srcId="{FF4D42FB-CF90-DA4C-9A52-A04D454D4C49}" destId="{368BA752-A7B6-274A-8529-370D39CBDAD6}" srcOrd="1" destOrd="0" presId="urn:microsoft.com/office/officeart/2005/8/layout/default"/>
    <dgm:cxn modelId="{9887FF0F-59EC-B04F-9819-E3E3182CB0D8}" type="presParOf" srcId="{FF4D42FB-CF90-DA4C-9A52-A04D454D4C49}" destId="{A01E4197-3F57-A34A-B88C-C28371E5D4EC}" srcOrd="2" destOrd="0" presId="urn:microsoft.com/office/officeart/2005/8/layout/default"/>
    <dgm:cxn modelId="{C16ADEB8-B2C2-C647-9E40-858B3AF0BFF8}" type="presParOf" srcId="{FF4D42FB-CF90-DA4C-9A52-A04D454D4C49}" destId="{A5B22472-4895-D340-B543-0EAFAC971930}" srcOrd="3" destOrd="0" presId="urn:microsoft.com/office/officeart/2005/8/layout/default"/>
    <dgm:cxn modelId="{0023157A-FBF0-EE48-AC05-428CC952AEAC}" type="presParOf" srcId="{FF4D42FB-CF90-DA4C-9A52-A04D454D4C49}" destId="{5A272127-68F1-F043-A0F8-54069CFFF165}" srcOrd="4" destOrd="0" presId="urn:microsoft.com/office/officeart/2005/8/layout/default"/>
    <dgm:cxn modelId="{378BB730-74EE-CA4F-8BDE-EB3F82C0A2C2}" type="presParOf" srcId="{FF4D42FB-CF90-DA4C-9A52-A04D454D4C49}" destId="{AE5E31AD-D5B3-9E4D-BAFD-AB277C143E5A}" srcOrd="5" destOrd="0" presId="urn:microsoft.com/office/officeart/2005/8/layout/default"/>
    <dgm:cxn modelId="{FDFC57D1-FC15-7A49-8860-77194EC4BA8F}" type="presParOf" srcId="{FF4D42FB-CF90-DA4C-9A52-A04D454D4C49}" destId="{F462C5DC-EA09-4040-AFB6-7A6EBD6EB21E}" srcOrd="6" destOrd="0" presId="urn:microsoft.com/office/officeart/2005/8/layout/default"/>
    <dgm:cxn modelId="{919D6F92-3798-9F47-BC64-0FC3531E19B5}" type="presParOf" srcId="{FF4D42FB-CF90-DA4C-9A52-A04D454D4C49}" destId="{892F38D0-3DA4-BE4A-A4F0-F228B0A6D0F3}" srcOrd="7" destOrd="0" presId="urn:microsoft.com/office/officeart/2005/8/layout/default"/>
    <dgm:cxn modelId="{BDC5A6A8-A164-6B40-9BCC-1F97AFE04C9C}" type="presParOf" srcId="{FF4D42FB-CF90-DA4C-9A52-A04D454D4C49}" destId="{C3F35482-6CC7-D84C-A12A-9C381DA3715C}" srcOrd="8" destOrd="0" presId="urn:microsoft.com/office/officeart/2005/8/layout/default"/>
    <dgm:cxn modelId="{B7D4BC8E-7932-3C40-9F9E-25EE95725C5B}" type="presParOf" srcId="{FF4D42FB-CF90-DA4C-9A52-A04D454D4C49}" destId="{5B495281-E721-1F47-BCDF-8A032BF72FA6}" srcOrd="9" destOrd="0" presId="urn:microsoft.com/office/officeart/2005/8/layout/default"/>
    <dgm:cxn modelId="{327FD3C6-7E8B-A241-A71B-BB504F83E45E}" type="presParOf" srcId="{FF4D42FB-CF90-DA4C-9A52-A04D454D4C49}" destId="{F05CB183-2AAC-6E46-BE78-AF13E37A9506}" srcOrd="10" destOrd="0" presId="urn:microsoft.com/office/officeart/2005/8/layout/default"/>
    <dgm:cxn modelId="{5E3A1F70-C8DC-6742-BA1B-C8D5AF0950E2}" type="presParOf" srcId="{FF4D42FB-CF90-DA4C-9A52-A04D454D4C49}" destId="{7EFE070C-4E38-3C4B-AB2B-A71BC3A0AD39}" srcOrd="11" destOrd="0" presId="urn:microsoft.com/office/officeart/2005/8/layout/default"/>
    <dgm:cxn modelId="{B1BA7EC0-74E3-3143-926A-14A1E4066DEE}" type="presParOf" srcId="{FF4D42FB-CF90-DA4C-9A52-A04D454D4C49}" destId="{D88D0388-169C-2B46-AB59-55336EAF0870}" srcOrd="12" destOrd="0" presId="urn:microsoft.com/office/officeart/2005/8/layout/default"/>
    <dgm:cxn modelId="{08F4DEA2-D038-E940-82F3-62D6AE477934}" type="presParOf" srcId="{FF4D42FB-CF90-DA4C-9A52-A04D454D4C49}" destId="{33F21FD3-47A9-5D43-86F8-B1E61822FE13}" srcOrd="13" destOrd="0" presId="urn:microsoft.com/office/officeart/2005/8/layout/default"/>
    <dgm:cxn modelId="{800F32B6-8439-764A-B229-538D64BD2847}" type="presParOf" srcId="{FF4D42FB-CF90-DA4C-9A52-A04D454D4C49}" destId="{C52202E9-E125-754F-A95A-1493CE1E476A}" srcOrd="14" destOrd="0" presId="urn:microsoft.com/office/officeart/2005/8/layout/default"/>
    <dgm:cxn modelId="{E29BD4C6-FB76-0F4E-823F-0CEC23FFA546}" type="presParOf" srcId="{FF4D42FB-CF90-DA4C-9A52-A04D454D4C49}" destId="{E1246800-D166-7F48-8298-363022865FB8}" srcOrd="15" destOrd="0" presId="urn:microsoft.com/office/officeart/2005/8/layout/default"/>
    <dgm:cxn modelId="{763F2B90-C5B7-A74F-B722-A66AFD77E42C}" type="presParOf" srcId="{FF4D42FB-CF90-DA4C-9A52-A04D454D4C49}" destId="{76390823-0913-D74C-9160-F9445B2210E5}" srcOrd="16" destOrd="0" presId="urn:microsoft.com/office/officeart/2005/8/layout/default"/>
    <dgm:cxn modelId="{A9FF27B9-4293-D74F-AFB7-3E9CCF86A04D}" type="presParOf" srcId="{FF4D42FB-CF90-DA4C-9A52-A04D454D4C49}" destId="{95930DC9-500E-A741-93F5-A654EA2CAFBD}" srcOrd="17" destOrd="0" presId="urn:microsoft.com/office/officeart/2005/8/layout/default"/>
    <dgm:cxn modelId="{55B5417C-62AB-E64B-9DAA-E204F3391E7A}" type="presParOf" srcId="{FF4D42FB-CF90-DA4C-9A52-A04D454D4C49}" destId="{B47372C0-E0B8-B24A-B01E-47377EB7E29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043839-EA07-4446-B7B9-59520D25790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BD9AD9-5523-E244-86A9-E82475D8126D}">
      <dgm:prSet phldrT="[Text]"/>
      <dgm:spPr/>
      <dgm:t>
        <a:bodyPr/>
        <a:lstStyle/>
        <a:p>
          <a:r>
            <a:rPr lang="en-US" altLang="zh-CN" dirty="0" smtClean="0"/>
            <a:t>chauvinistic</a:t>
          </a:r>
          <a:endParaRPr lang="en-US" dirty="0"/>
        </a:p>
      </dgm:t>
    </dgm:pt>
    <dgm:pt modelId="{A2D3C423-3D8D-864F-A706-EC4D313E2F6A}" type="parTrans" cxnId="{E719410B-95BD-C748-BD16-9F196D9AA0C6}">
      <dgm:prSet/>
      <dgm:spPr/>
      <dgm:t>
        <a:bodyPr/>
        <a:lstStyle/>
        <a:p>
          <a:endParaRPr lang="en-US"/>
        </a:p>
      </dgm:t>
    </dgm:pt>
    <dgm:pt modelId="{0BA39C5C-2444-CB47-964F-BBC65BE7A5CD}" type="sibTrans" cxnId="{E719410B-95BD-C748-BD16-9F196D9AA0C6}">
      <dgm:prSet/>
      <dgm:spPr/>
      <dgm:t>
        <a:bodyPr/>
        <a:lstStyle/>
        <a:p>
          <a:endParaRPr lang="en-US"/>
        </a:p>
      </dgm:t>
    </dgm:pt>
    <dgm:pt modelId="{11920DA6-D809-A741-8C75-5C0F73344ABC}">
      <dgm:prSet phldrT="[Text]"/>
      <dgm:spPr/>
      <dgm:t>
        <a:bodyPr/>
        <a:lstStyle/>
        <a:p>
          <a:r>
            <a:rPr lang="en-US" altLang="zh-CN" dirty="0" smtClean="0"/>
            <a:t>reactionary</a:t>
          </a:r>
          <a:endParaRPr lang="en-US" dirty="0"/>
        </a:p>
      </dgm:t>
    </dgm:pt>
    <dgm:pt modelId="{E91EA638-4C2A-7A40-8171-CD5BF0C315D2}" type="parTrans" cxnId="{46F1DCB0-7438-A746-BA93-2489F1E5EF91}">
      <dgm:prSet/>
      <dgm:spPr/>
      <dgm:t>
        <a:bodyPr/>
        <a:lstStyle/>
        <a:p>
          <a:endParaRPr lang="en-US"/>
        </a:p>
      </dgm:t>
    </dgm:pt>
    <dgm:pt modelId="{0BDC3566-4376-7C47-9468-13BA0FDC9767}" type="sibTrans" cxnId="{46F1DCB0-7438-A746-BA93-2489F1E5EF91}">
      <dgm:prSet/>
      <dgm:spPr/>
      <dgm:t>
        <a:bodyPr/>
        <a:lstStyle/>
        <a:p>
          <a:endParaRPr lang="en-US"/>
        </a:p>
      </dgm:t>
    </dgm:pt>
    <dgm:pt modelId="{C6D5C4AB-975F-1941-AE4C-FE2A27F2AC7E}">
      <dgm:prSet phldrT="[Text]"/>
      <dgm:spPr/>
      <dgm:t>
        <a:bodyPr/>
        <a:lstStyle/>
        <a:p>
          <a:r>
            <a:rPr lang="en-US" altLang="zh-CN" dirty="0" smtClean="0"/>
            <a:t>calculated</a:t>
          </a:r>
          <a:endParaRPr lang="en-US" dirty="0"/>
        </a:p>
      </dgm:t>
    </dgm:pt>
    <dgm:pt modelId="{B5C51603-3F2D-974C-A68B-A9FE7B4E8C43}" type="parTrans" cxnId="{7F159728-7DCC-E044-ABF4-E428E40A3B20}">
      <dgm:prSet/>
      <dgm:spPr/>
      <dgm:t>
        <a:bodyPr/>
        <a:lstStyle/>
        <a:p>
          <a:endParaRPr lang="en-US"/>
        </a:p>
      </dgm:t>
    </dgm:pt>
    <dgm:pt modelId="{56D72536-5B88-774D-9D9E-40537FAC10E5}" type="sibTrans" cxnId="{7F159728-7DCC-E044-ABF4-E428E40A3B20}">
      <dgm:prSet/>
      <dgm:spPr/>
      <dgm:t>
        <a:bodyPr/>
        <a:lstStyle/>
        <a:p>
          <a:endParaRPr lang="en-US"/>
        </a:p>
      </dgm:t>
    </dgm:pt>
    <dgm:pt modelId="{CC13538D-F045-5143-9BFD-26BEF1ED3879}">
      <dgm:prSet phldrT="[Text]"/>
      <dgm:spPr/>
      <dgm:t>
        <a:bodyPr/>
        <a:lstStyle/>
        <a:p>
          <a:r>
            <a:rPr lang="en-US" altLang="zh-CN" dirty="0" smtClean="0"/>
            <a:t>portentous</a:t>
          </a:r>
          <a:endParaRPr lang="en-US" dirty="0"/>
        </a:p>
      </dgm:t>
    </dgm:pt>
    <dgm:pt modelId="{8EA7B045-5C67-7E4D-A9DD-E2D692538E5B}" type="parTrans" cxnId="{8B00E73F-09B1-1046-BE60-769A96CA099C}">
      <dgm:prSet/>
      <dgm:spPr/>
      <dgm:t>
        <a:bodyPr/>
        <a:lstStyle/>
        <a:p>
          <a:endParaRPr lang="en-US"/>
        </a:p>
      </dgm:t>
    </dgm:pt>
    <dgm:pt modelId="{1B7B5768-E436-F740-9C96-697A2EA5D3E8}" type="sibTrans" cxnId="{8B00E73F-09B1-1046-BE60-769A96CA099C}">
      <dgm:prSet/>
      <dgm:spPr/>
      <dgm:t>
        <a:bodyPr/>
        <a:lstStyle/>
        <a:p>
          <a:endParaRPr lang="en-US"/>
        </a:p>
      </dgm:t>
    </dgm:pt>
    <dgm:pt modelId="{CAAA9F24-9260-F54A-99DC-F72FB849E870}">
      <dgm:prSet/>
      <dgm:spPr/>
      <dgm:t>
        <a:bodyPr/>
        <a:lstStyle/>
        <a:p>
          <a:r>
            <a:rPr lang="en-US" altLang="zh-CN" dirty="0" smtClean="0"/>
            <a:t>idyllic</a:t>
          </a:r>
          <a:endParaRPr lang="en-US" dirty="0"/>
        </a:p>
      </dgm:t>
    </dgm:pt>
    <dgm:pt modelId="{DDE0C588-6509-2340-9B75-099BF6CBBB03}" type="parTrans" cxnId="{FE9D95A6-BA67-EF48-88F5-61B2776C9063}">
      <dgm:prSet/>
      <dgm:spPr/>
      <dgm:t>
        <a:bodyPr/>
        <a:lstStyle/>
        <a:p>
          <a:endParaRPr lang="en-US"/>
        </a:p>
      </dgm:t>
    </dgm:pt>
    <dgm:pt modelId="{D322F537-CB00-574A-A9D8-1D8C164C8059}" type="sibTrans" cxnId="{FE9D95A6-BA67-EF48-88F5-61B2776C9063}">
      <dgm:prSet/>
      <dgm:spPr/>
      <dgm:t>
        <a:bodyPr/>
        <a:lstStyle/>
        <a:p>
          <a:endParaRPr lang="en-US"/>
        </a:p>
      </dgm:t>
    </dgm:pt>
    <dgm:pt modelId="{A1125348-5C25-1F47-B30E-AF67044D6D73}">
      <dgm:prSet/>
      <dgm:spPr/>
      <dgm:t>
        <a:bodyPr/>
        <a:lstStyle/>
        <a:p>
          <a:r>
            <a:rPr lang="en-US" altLang="zh-CN" dirty="0" smtClean="0"/>
            <a:t>jaundiced</a:t>
          </a:r>
          <a:endParaRPr lang="en-US" dirty="0"/>
        </a:p>
      </dgm:t>
    </dgm:pt>
    <dgm:pt modelId="{999E8505-E640-6B4D-857B-5432E79C688F}" type="parTrans" cxnId="{ACDA8E34-6DA4-EF46-B696-0FF7F6ECB930}">
      <dgm:prSet/>
      <dgm:spPr/>
      <dgm:t>
        <a:bodyPr/>
        <a:lstStyle/>
        <a:p>
          <a:endParaRPr lang="en-US"/>
        </a:p>
      </dgm:t>
    </dgm:pt>
    <dgm:pt modelId="{6D9D6586-33B0-204A-B239-0B60BA926FE3}" type="sibTrans" cxnId="{ACDA8E34-6DA4-EF46-B696-0FF7F6ECB930}">
      <dgm:prSet/>
      <dgm:spPr/>
      <dgm:t>
        <a:bodyPr/>
        <a:lstStyle/>
        <a:p>
          <a:endParaRPr lang="en-US"/>
        </a:p>
      </dgm:t>
    </dgm:pt>
    <dgm:pt modelId="{464914C9-E961-9B4B-BE95-DDAD4139A2EC}">
      <dgm:prSet/>
      <dgm:spPr/>
      <dgm:t>
        <a:bodyPr/>
        <a:lstStyle/>
        <a:p>
          <a:r>
            <a:rPr lang="en-US" altLang="zh-CN" dirty="0" smtClean="0"/>
            <a:t>adroit</a:t>
          </a:r>
          <a:endParaRPr lang="en-US" dirty="0"/>
        </a:p>
      </dgm:t>
    </dgm:pt>
    <dgm:pt modelId="{09AB16F0-8F4C-874A-96F2-7FEF4674FB85}" type="parTrans" cxnId="{7716B483-E478-2A46-A490-CC1AF063422C}">
      <dgm:prSet/>
      <dgm:spPr/>
      <dgm:t>
        <a:bodyPr/>
        <a:lstStyle/>
        <a:p>
          <a:endParaRPr lang="en-US"/>
        </a:p>
      </dgm:t>
    </dgm:pt>
    <dgm:pt modelId="{0438F2CA-81F0-5343-B670-7E37C7E8DF11}" type="sibTrans" cxnId="{7716B483-E478-2A46-A490-CC1AF063422C}">
      <dgm:prSet/>
      <dgm:spPr/>
      <dgm:t>
        <a:bodyPr/>
        <a:lstStyle/>
        <a:p>
          <a:endParaRPr lang="en-US"/>
        </a:p>
      </dgm:t>
    </dgm:pt>
    <dgm:pt modelId="{3D7A168B-8590-D246-A021-1B96C49AA8FF}">
      <dgm:prSet/>
      <dgm:spPr/>
      <dgm:t>
        <a:bodyPr/>
        <a:lstStyle/>
        <a:p>
          <a:r>
            <a:rPr lang="en-US" altLang="zh-CN" dirty="0" smtClean="0"/>
            <a:t>insatiable</a:t>
          </a:r>
          <a:endParaRPr lang="en-US" dirty="0"/>
        </a:p>
      </dgm:t>
    </dgm:pt>
    <dgm:pt modelId="{8EBD983C-3960-6749-9716-A5E9C76476C9}" type="parTrans" cxnId="{34A62A1C-1DD1-0842-8A52-61E9167C862F}">
      <dgm:prSet/>
      <dgm:spPr/>
      <dgm:t>
        <a:bodyPr/>
        <a:lstStyle/>
        <a:p>
          <a:endParaRPr lang="en-US"/>
        </a:p>
      </dgm:t>
    </dgm:pt>
    <dgm:pt modelId="{B3542A97-E08D-014F-ADA2-C98201B963F0}" type="sibTrans" cxnId="{34A62A1C-1DD1-0842-8A52-61E9167C862F}">
      <dgm:prSet/>
      <dgm:spPr/>
      <dgm:t>
        <a:bodyPr/>
        <a:lstStyle/>
        <a:p>
          <a:endParaRPr lang="en-US"/>
        </a:p>
      </dgm:t>
    </dgm:pt>
    <dgm:pt modelId="{E074BCBD-E56F-5E4E-887B-EA4A08723697}">
      <dgm:prSet/>
      <dgm:spPr/>
      <dgm:t>
        <a:bodyPr/>
        <a:lstStyle/>
        <a:p>
          <a:r>
            <a:rPr lang="en-US" altLang="zh-CN" dirty="0" smtClean="0"/>
            <a:t>apocalyptic</a:t>
          </a:r>
          <a:endParaRPr lang="en-US" dirty="0"/>
        </a:p>
      </dgm:t>
    </dgm:pt>
    <dgm:pt modelId="{79F28D26-06CE-6E4F-8FC6-F71AD3792AD3}" type="parTrans" cxnId="{7F207CD1-2ECE-BD45-9C98-D159E53EAAF0}">
      <dgm:prSet/>
      <dgm:spPr/>
      <dgm:t>
        <a:bodyPr/>
        <a:lstStyle/>
        <a:p>
          <a:endParaRPr lang="en-US"/>
        </a:p>
      </dgm:t>
    </dgm:pt>
    <dgm:pt modelId="{B725F047-E302-B647-9691-C4404D2478F1}" type="sibTrans" cxnId="{7F207CD1-2ECE-BD45-9C98-D159E53EAAF0}">
      <dgm:prSet/>
      <dgm:spPr/>
      <dgm:t>
        <a:bodyPr/>
        <a:lstStyle/>
        <a:p>
          <a:endParaRPr lang="en-US"/>
        </a:p>
      </dgm:t>
    </dgm:pt>
    <dgm:pt modelId="{90BFDD16-BC68-4948-8C0A-2B29A5A93C10}">
      <dgm:prSet/>
      <dgm:spPr/>
      <dgm:t>
        <a:bodyPr/>
        <a:lstStyle/>
        <a:p>
          <a:r>
            <a:rPr lang="en-US" altLang="zh-CN" dirty="0" smtClean="0"/>
            <a:t>wily</a:t>
          </a:r>
          <a:endParaRPr lang="en-US" dirty="0"/>
        </a:p>
      </dgm:t>
    </dgm:pt>
    <dgm:pt modelId="{A686BB94-0235-A646-A2E1-CAF753F00098}" type="parTrans" cxnId="{CDD2E60C-33AF-874F-BB3B-261CBBF29BC4}">
      <dgm:prSet/>
      <dgm:spPr/>
      <dgm:t>
        <a:bodyPr/>
        <a:lstStyle/>
        <a:p>
          <a:endParaRPr lang="en-US"/>
        </a:p>
      </dgm:t>
    </dgm:pt>
    <dgm:pt modelId="{4067E779-9466-8249-98B0-0AE8EFBF0325}" type="sibTrans" cxnId="{CDD2E60C-33AF-874F-BB3B-261CBBF29BC4}">
      <dgm:prSet/>
      <dgm:spPr/>
      <dgm:t>
        <a:bodyPr/>
        <a:lstStyle/>
        <a:p>
          <a:endParaRPr lang="en-US"/>
        </a:p>
      </dgm:t>
    </dgm:pt>
    <dgm:pt modelId="{FF4D42FB-CF90-DA4C-9A52-A04D454D4C49}" type="pres">
      <dgm:prSet presAssocID="{A6043839-EA07-4446-B7B9-59520D25790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980D9D-62F8-BF46-A7A2-8306231D7F11}" type="pres">
      <dgm:prSet presAssocID="{7CBD9AD9-5523-E244-86A9-E82475D8126D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BA752-A7B6-274A-8529-370D39CBDAD6}" type="pres">
      <dgm:prSet presAssocID="{0BA39C5C-2444-CB47-964F-BBC65BE7A5CD}" presName="sibTrans" presStyleCnt="0"/>
      <dgm:spPr/>
    </dgm:pt>
    <dgm:pt modelId="{A01E4197-3F57-A34A-B88C-C28371E5D4EC}" type="pres">
      <dgm:prSet presAssocID="{11920DA6-D809-A741-8C75-5C0F73344AB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22472-4895-D340-B543-0EAFAC971930}" type="pres">
      <dgm:prSet presAssocID="{0BDC3566-4376-7C47-9468-13BA0FDC9767}" presName="sibTrans" presStyleCnt="0"/>
      <dgm:spPr/>
    </dgm:pt>
    <dgm:pt modelId="{5A272127-68F1-F043-A0F8-54069CFFF165}" type="pres">
      <dgm:prSet presAssocID="{E074BCBD-E56F-5E4E-887B-EA4A08723697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E31AD-D5B3-9E4D-BAFD-AB277C143E5A}" type="pres">
      <dgm:prSet presAssocID="{B725F047-E302-B647-9691-C4404D2478F1}" presName="sibTrans" presStyleCnt="0"/>
      <dgm:spPr/>
    </dgm:pt>
    <dgm:pt modelId="{F462C5DC-EA09-4040-AFB6-7A6EBD6EB21E}" type="pres">
      <dgm:prSet presAssocID="{C6D5C4AB-975F-1941-AE4C-FE2A27F2AC7E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F38D0-3DA4-BE4A-A4F0-F228B0A6D0F3}" type="pres">
      <dgm:prSet presAssocID="{56D72536-5B88-774D-9D9E-40537FAC10E5}" presName="sibTrans" presStyleCnt="0"/>
      <dgm:spPr/>
    </dgm:pt>
    <dgm:pt modelId="{C3F35482-6CC7-D84C-A12A-9C381DA3715C}" type="pres">
      <dgm:prSet presAssocID="{CAAA9F24-9260-F54A-99DC-F72FB849E87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95281-E721-1F47-BCDF-8A032BF72FA6}" type="pres">
      <dgm:prSet presAssocID="{D322F537-CB00-574A-A9D8-1D8C164C8059}" presName="sibTrans" presStyleCnt="0"/>
      <dgm:spPr/>
    </dgm:pt>
    <dgm:pt modelId="{F05CB183-2AAC-6E46-BE78-AF13E37A9506}" type="pres">
      <dgm:prSet presAssocID="{A1125348-5C25-1F47-B30E-AF67044D6D73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E070C-4E38-3C4B-AB2B-A71BC3A0AD39}" type="pres">
      <dgm:prSet presAssocID="{6D9D6586-33B0-204A-B239-0B60BA926FE3}" presName="sibTrans" presStyleCnt="0"/>
      <dgm:spPr/>
    </dgm:pt>
    <dgm:pt modelId="{D88D0388-169C-2B46-AB59-55336EAF0870}" type="pres">
      <dgm:prSet presAssocID="{464914C9-E961-9B4B-BE95-DDAD4139A2E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21FD3-47A9-5D43-86F8-B1E61822FE13}" type="pres">
      <dgm:prSet presAssocID="{0438F2CA-81F0-5343-B670-7E37C7E8DF11}" presName="sibTrans" presStyleCnt="0"/>
      <dgm:spPr/>
    </dgm:pt>
    <dgm:pt modelId="{C52202E9-E125-754F-A95A-1493CE1E476A}" type="pres">
      <dgm:prSet presAssocID="{90BFDD16-BC68-4948-8C0A-2B29A5A93C10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46800-D166-7F48-8298-363022865FB8}" type="pres">
      <dgm:prSet presAssocID="{4067E779-9466-8249-98B0-0AE8EFBF0325}" presName="sibTrans" presStyleCnt="0"/>
      <dgm:spPr/>
    </dgm:pt>
    <dgm:pt modelId="{76390823-0913-D74C-9160-F9445B2210E5}" type="pres">
      <dgm:prSet presAssocID="{3D7A168B-8590-D246-A021-1B96C49AA8FF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30DC9-500E-A741-93F5-A654EA2CAFBD}" type="pres">
      <dgm:prSet presAssocID="{B3542A97-E08D-014F-ADA2-C98201B963F0}" presName="sibTrans" presStyleCnt="0"/>
      <dgm:spPr/>
    </dgm:pt>
    <dgm:pt modelId="{B47372C0-E0B8-B24A-B01E-47377EB7E296}" type="pres">
      <dgm:prSet presAssocID="{CC13538D-F045-5143-9BFD-26BEF1ED3879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4F144C-6DC9-D647-B9CD-D0EFC2F7D667}" type="presOf" srcId="{11920DA6-D809-A741-8C75-5C0F73344ABC}" destId="{A01E4197-3F57-A34A-B88C-C28371E5D4EC}" srcOrd="0" destOrd="0" presId="urn:microsoft.com/office/officeart/2005/8/layout/default"/>
    <dgm:cxn modelId="{7F159728-7DCC-E044-ABF4-E428E40A3B20}" srcId="{A6043839-EA07-4446-B7B9-59520D25790F}" destId="{C6D5C4AB-975F-1941-AE4C-FE2A27F2AC7E}" srcOrd="3" destOrd="0" parTransId="{B5C51603-3F2D-974C-A68B-A9FE7B4E8C43}" sibTransId="{56D72536-5B88-774D-9D9E-40537FAC10E5}"/>
    <dgm:cxn modelId="{46F1DCB0-7438-A746-BA93-2489F1E5EF91}" srcId="{A6043839-EA07-4446-B7B9-59520D25790F}" destId="{11920DA6-D809-A741-8C75-5C0F73344ABC}" srcOrd="1" destOrd="0" parTransId="{E91EA638-4C2A-7A40-8171-CD5BF0C315D2}" sibTransId="{0BDC3566-4376-7C47-9468-13BA0FDC9767}"/>
    <dgm:cxn modelId="{A2D00CF2-1EC2-C341-B159-CE0C43F6AF25}" type="presOf" srcId="{CAAA9F24-9260-F54A-99DC-F72FB849E870}" destId="{C3F35482-6CC7-D84C-A12A-9C381DA3715C}" srcOrd="0" destOrd="0" presId="urn:microsoft.com/office/officeart/2005/8/layout/default"/>
    <dgm:cxn modelId="{FE9D95A6-BA67-EF48-88F5-61B2776C9063}" srcId="{A6043839-EA07-4446-B7B9-59520D25790F}" destId="{CAAA9F24-9260-F54A-99DC-F72FB849E870}" srcOrd="4" destOrd="0" parTransId="{DDE0C588-6509-2340-9B75-099BF6CBBB03}" sibTransId="{D322F537-CB00-574A-A9D8-1D8C164C8059}"/>
    <dgm:cxn modelId="{A51D16BA-5E37-8E48-A900-53646498D605}" type="presOf" srcId="{A1125348-5C25-1F47-B30E-AF67044D6D73}" destId="{F05CB183-2AAC-6E46-BE78-AF13E37A9506}" srcOrd="0" destOrd="0" presId="urn:microsoft.com/office/officeart/2005/8/layout/default"/>
    <dgm:cxn modelId="{2C9CEBD8-7D7E-E149-982B-C3CFBC7A25EF}" type="presOf" srcId="{90BFDD16-BC68-4948-8C0A-2B29A5A93C10}" destId="{C52202E9-E125-754F-A95A-1493CE1E476A}" srcOrd="0" destOrd="0" presId="urn:microsoft.com/office/officeart/2005/8/layout/default"/>
    <dgm:cxn modelId="{7F207CD1-2ECE-BD45-9C98-D159E53EAAF0}" srcId="{A6043839-EA07-4446-B7B9-59520D25790F}" destId="{E074BCBD-E56F-5E4E-887B-EA4A08723697}" srcOrd="2" destOrd="0" parTransId="{79F28D26-06CE-6E4F-8FC6-F71AD3792AD3}" sibTransId="{B725F047-E302-B647-9691-C4404D2478F1}"/>
    <dgm:cxn modelId="{34A62A1C-1DD1-0842-8A52-61E9167C862F}" srcId="{A6043839-EA07-4446-B7B9-59520D25790F}" destId="{3D7A168B-8590-D246-A021-1B96C49AA8FF}" srcOrd="8" destOrd="0" parTransId="{8EBD983C-3960-6749-9716-A5E9C76476C9}" sibTransId="{B3542A97-E08D-014F-ADA2-C98201B963F0}"/>
    <dgm:cxn modelId="{E719410B-95BD-C748-BD16-9F196D9AA0C6}" srcId="{A6043839-EA07-4446-B7B9-59520D25790F}" destId="{7CBD9AD9-5523-E244-86A9-E82475D8126D}" srcOrd="0" destOrd="0" parTransId="{A2D3C423-3D8D-864F-A706-EC4D313E2F6A}" sibTransId="{0BA39C5C-2444-CB47-964F-BBC65BE7A5CD}"/>
    <dgm:cxn modelId="{7716B483-E478-2A46-A490-CC1AF063422C}" srcId="{A6043839-EA07-4446-B7B9-59520D25790F}" destId="{464914C9-E961-9B4B-BE95-DDAD4139A2EC}" srcOrd="6" destOrd="0" parTransId="{09AB16F0-8F4C-874A-96F2-7FEF4674FB85}" sibTransId="{0438F2CA-81F0-5343-B670-7E37C7E8DF11}"/>
    <dgm:cxn modelId="{A668B45E-5CC7-1F44-BFD4-E69432EC0C87}" type="presOf" srcId="{A6043839-EA07-4446-B7B9-59520D25790F}" destId="{FF4D42FB-CF90-DA4C-9A52-A04D454D4C49}" srcOrd="0" destOrd="0" presId="urn:microsoft.com/office/officeart/2005/8/layout/default"/>
    <dgm:cxn modelId="{E657B521-048A-5948-9701-E950927538FD}" type="presOf" srcId="{464914C9-E961-9B4B-BE95-DDAD4139A2EC}" destId="{D88D0388-169C-2B46-AB59-55336EAF0870}" srcOrd="0" destOrd="0" presId="urn:microsoft.com/office/officeart/2005/8/layout/default"/>
    <dgm:cxn modelId="{9E78616A-8695-044C-B665-BF67934FFC5B}" type="presOf" srcId="{3D7A168B-8590-D246-A021-1B96C49AA8FF}" destId="{76390823-0913-D74C-9160-F9445B2210E5}" srcOrd="0" destOrd="0" presId="urn:microsoft.com/office/officeart/2005/8/layout/default"/>
    <dgm:cxn modelId="{E124BE5E-41D0-BA45-9DE0-EC5798248EAB}" type="presOf" srcId="{CC13538D-F045-5143-9BFD-26BEF1ED3879}" destId="{B47372C0-E0B8-B24A-B01E-47377EB7E296}" srcOrd="0" destOrd="0" presId="urn:microsoft.com/office/officeart/2005/8/layout/default"/>
    <dgm:cxn modelId="{8B00E73F-09B1-1046-BE60-769A96CA099C}" srcId="{A6043839-EA07-4446-B7B9-59520D25790F}" destId="{CC13538D-F045-5143-9BFD-26BEF1ED3879}" srcOrd="9" destOrd="0" parTransId="{8EA7B045-5C67-7E4D-A9DD-E2D692538E5B}" sibTransId="{1B7B5768-E436-F740-9C96-697A2EA5D3E8}"/>
    <dgm:cxn modelId="{ACDA8E34-6DA4-EF46-B696-0FF7F6ECB930}" srcId="{A6043839-EA07-4446-B7B9-59520D25790F}" destId="{A1125348-5C25-1F47-B30E-AF67044D6D73}" srcOrd="5" destOrd="0" parTransId="{999E8505-E640-6B4D-857B-5432E79C688F}" sibTransId="{6D9D6586-33B0-204A-B239-0B60BA926FE3}"/>
    <dgm:cxn modelId="{9968CCB6-F22E-4947-87FB-E2397DA3621B}" type="presOf" srcId="{7CBD9AD9-5523-E244-86A9-E82475D8126D}" destId="{BC980D9D-62F8-BF46-A7A2-8306231D7F11}" srcOrd="0" destOrd="0" presId="urn:microsoft.com/office/officeart/2005/8/layout/default"/>
    <dgm:cxn modelId="{36C4D49C-F9C8-0C46-BC9C-D29B57418DA3}" type="presOf" srcId="{E074BCBD-E56F-5E4E-887B-EA4A08723697}" destId="{5A272127-68F1-F043-A0F8-54069CFFF165}" srcOrd="0" destOrd="0" presId="urn:microsoft.com/office/officeart/2005/8/layout/default"/>
    <dgm:cxn modelId="{C867100E-9860-3D4B-8E7E-28B3DB904C03}" type="presOf" srcId="{C6D5C4AB-975F-1941-AE4C-FE2A27F2AC7E}" destId="{F462C5DC-EA09-4040-AFB6-7A6EBD6EB21E}" srcOrd="0" destOrd="0" presId="urn:microsoft.com/office/officeart/2005/8/layout/default"/>
    <dgm:cxn modelId="{CDD2E60C-33AF-874F-BB3B-261CBBF29BC4}" srcId="{A6043839-EA07-4446-B7B9-59520D25790F}" destId="{90BFDD16-BC68-4948-8C0A-2B29A5A93C10}" srcOrd="7" destOrd="0" parTransId="{A686BB94-0235-A646-A2E1-CAF753F00098}" sibTransId="{4067E779-9466-8249-98B0-0AE8EFBF0325}"/>
    <dgm:cxn modelId="{922F52A6-96F8-F64C-BD05-77E347863532}" type="presParOf" srcId="{FF4D42FB-CF90-DA4C-9A52-A04D454D4C49}" destId="{BC980D9D-62F8-BF46-A7A2-8306231D7F11}" srcOrd="0" destOrd="0" presId="urn:microsoft.com/office/officeart/2005/8/layout/default"/>
    <dgm:cxn modelId="{3261CEB8-8AD5-3543-B4AF-5DC352DDD5C3}" type="presParOf" srcId="{FF4D42FB-CF90-DA4C-9A52-A04D454D4C49}" destId="{368BA752-A7B6-274A-8529-370D39CBDAD6}" srcOrd="1" destOrd="0" presId="urn:microsoft.com/office/officeart/2005/8/layout/default"/>
    <dgm:cxn modelId="{5056E4B7-CEE4-EE4F-A03E-7AAEE88AAF4F}" type="presParOf" srcId="{FF4D42FB-CF90-DA4C-9A52-A04D454D4C49}" destId="{A01E4197-3F57-A34A-B88C-C28371E5D4EC}" srcOrd="2" destOrd="0" presId="urn:microsoft.com/office/officeart/2005/8/layout/default"/>
    <dgm:cxn modelId="{01B6B97F-8369-6D42-AD8C-15B78195BF2C}" type="presParOf" srcId="{FF4D42FB-CF90-DA4C-9A52-A04D454D4C49}" destId="{A5B22472-4895-D340-B543-0EAFAC971930}" srcOrd="3" destOrd="0" presId="urn:microsoft.com/office/officeart/2005/8/layout/default"/>
    <dgm:cxn modelId="{7C2763C9-E61A-074D-BA28-F75DB004D3E8}" type="presParOf" srcId="{FF4D42FB-CF90-DA4C-9A52-A04D454D4C49}" destId="{5A272127-68F1-F043-A0F8-54069CFFF165}" srcOrd="4" destOrd="0" presId="urn:microsoft.com/office/officeart/2005/8/layout/default"/>
    <dgm:cxn modelId="{57C06B9B-1A26-BD43-9D60-FD078309704F}" type="presParOf" srcId="{FF4D42FB-CF90-DA4C-9A52-A04D454D4C49}" destId="{AE5E31AD-D5B3-9E4D-BAFD-AB277C143E5A}" srcOrd="5" destOrd="0" presId="urn:microsoft.com/office/officeart/2005/8/layout/default"/>
    <dgm:cxn modelId="{DE2FD7B3-0244-E74D-B358-74200F78A197}" type="presParOf" srcId="{FF4D42FB-CF90-DA4C-9A52-A04D454D4C49}" destId="{F462C5DC-EA09-4040-AFB6-7A6EBD6EB21E}" srcOrd="6" destOrd="0" presId="urn:microsoft.com/office/officeart/2005/8/layout/default"/>
    <dgm:cxn modelId="{E85BAA39-A51A-7642-95B7-4CB04AB1C8F6}" type="presParOf" srcId="{FF4D42FB-CF90-DA4C-9A52-A04D454D4C49}" destId="{892F38D0-3DA4-BE4A-A4F0-F228B0A6D0F3}" srcOrd="7" destOrd="0" presId="urn:microsoft.com/office/officeart/2005/8/layout/default"/>
    <dgm:cxn modelId="{DD66EB19-2F78-7A44-91CC-C204E9DCE553}" type="presParOf" srcId="{FF4D42FB-CF90-DA4C-9A52-A04D454D4C49}" destId="{C3F35482-6CC7-D84C-A12A-9C381DA3715C}" srcOrd="8" destOrd="0" presId="urn:microsoft.com/office/officeart/2005/8/layout/default"/>
    <dgm:cxn modelId="{674CEC1B-2DEB-F046-98F8-0CCEE28D96E0}" type="presParOf" srcId="{FF4D42FB-CF90-DA4C-9A52-A04D454D4C49}" destId="{5B495281-E721-1F47-BCDF-8A032BF72FA6}" srcOrd="9" destOrd="0" presId="urn:microsoft.com/office/officeart/2005/8/layout/default"/>
    <dgm:cxn modelId="{E3558298-E3EB-B240-86BA-D32C1D5E9A01}" type="presParOf" srcId="{FF4D42FB-CF90-DA4C-9A52-A04D454D4C49}" destId="{F05CB183-2AAC-6E46-BE78-AF13E37A9506}" srcOrd="10" destOrd="0" presId="urn:microsoft.com/office/officeart/2005/8/layout/default"/>
    <dgm:cxn modelId="{D6ACDABC-B261-5F42-BD1B-CC02BCA6AD7A}" type="presParOf" srcId="{FF4D42FB-CF90-DA4C-9A52-A04D454D4C49}" destId="{7EFE070C-4E38-3C4B-AB2B-A71BC3A0AD39}" srcOrd="11" destOrd="0" presId="urn:microsoft.com/office/officeart/2005/8/layout/default"/>
    <dgm:cxn modelId="{18ADD7D7-3B2D-D743-AB5F-2A9D68787FEC}" type="presParOf" srcId="{FF4D42FB-CF90-DA4C-9A52-A04D454D4C49}" destId="{D88D0388-169C-2B46-AB59-55336EAF0870}" srcOrd="12" destOrd="0" presId="urn:microsoft.com/office/officeart/2005/8/layout/default"/>
    <dgm:cxn modelId="{136C0E7F-5BEB-E444-A84E-274F73AF076D}" type="presParOf" srcId="{FF4D42FB-CF90-DA4C-9A52-A04D454D4C49}" destId="{33F21FD3-47A9-5D43-86F8-B1E61822FE13}" srcOrd="13" destOrd="0" presId="urn:microsoft.com/office/officeart/2005/8/layout/default"/>
    <dgm:cxn modelId="{6B7775E8-0EFA-FE49-ABFC-0BDA5C8572B0}" type="presParOf" srcId="{FF4D42FB-CF90-DA4C-9A52-A04D454D4C49}" destId="{C52202E9-E125-754F-A95A-1493CE1E476A}" srcOrd="14" destOrd="0" presId="urn:microsoft.com/office/officeart/2005/8/layout/default"/>
    <dgm:cxn modelId="{F62DBEC0-4628-C64B-A504-17430523594A}" type="presParOf" srcId="{FF4D42FB-CF90-DA4C-9A52-A04D454D4C49}" destId="{E1246800-D166-7F48-8298-363022865FB8}" srcOrd="15" destOrd="0" presId="urn:microsoft.com/office/officeart/2005/8/layout/default"/>
    <dgm:cxn modelId="{3317C005-0F36-9B45-B34A-5FA1484569AC}" type="presParOf" srcId="{FF4D42FB-CF90-DA4C-9A52-A04D454D4C49}" destId="{76390823-0913-D74C-9160-F9445B2210E5}" srcOrd="16" destOrd="0" presId="urn:microsoft.com/office/officeart/2005/8/layout/default"/>
    <dgm:cxn modelId="{62E5D1BC-FC7D-AB46-9B2F-2396A7BC4183}" type="presParOf" srcId="{FF4D42FB-CF90-DA4C-9A52-A04D454D4C49}" destId="{95930DC9-500E-A741-93F5-A654EA2CAFBD}" srcOrd="17" destOrd="0" presId="urn:microsoft.com/office/officeart/2005/8/layout/default"/>
    <dgm:cxn modelId="{ECD21102-EE50-9946-8A57-36B2260C8F9F}" type="presParOf" srcId="{FF4D42FB-CF90-DA4C-9A52-A04D454D4C49}" destId="{B47372C0-E0B8-B24A-B01E-47377EB7E29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D251E-FBE9-AF40-B9F3-E13B6800FD98}">
      <dsp:nvSpPr>
        <dsp:cNvPr id="0" name=""/>
        <dsp:cNvSpPr/>
      </dsp:nvSpPr>
      <dsp:spPr>
        <a:xfrm rot="16200000">
          <a:off x="-1108782" y="1108129"/>
          <a:ext cx="4666610" cy="2449045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careful attention to detail</a:t>
          </a:r>
          <a:endParaRPr lang="en-US" sz="3300" kern="1200" dirty="0"/>
        </a:p>
      </dsp:txBody>
      <dsp:txXfrm rot="5400000">
        <a:off x="428583" y="1165999"/>
        <a:ext cx="2020462" cy="2333305"/>
      </dsp:txXfrm>
    </dsp:sp>
    <dsp:sp modelId="{7F4B0579-0989-3C45-879D-C594845D8166}">
      <dsp:nvSpPr>
        <dsp:cNvPr id="0" name=""/>
        <dsp:cNvSpPr/>
      </dsp:nvSpPr>
      <dsp:spPr>
        <a:xfrm rot="5400000">
          <a:off x="8901561" y="1206455"/>
          <a:ext cx="4291236" cy="2289629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hard to please</a:t>
          </a:r>
          <a:endParaRPr lang="en-US" sz="3300" kern="1200" dirty="0"/>
        </a:p>
      </dsp:txBody>
      <dsp:txXfrm rot="-5400000">
        <a:off x="9902365" y="1278461"/>
        <a:ext cx="1888944" cy="2145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80D9D-62F8-BF46-A7A2-8306231D7F11}">
      <dsp:nvSpPr>
        <dsp:cNvPr id="0" name=""/>
        <dsp:cNvSpPr/>
      </dsp:nvSpPr>
      <dsp:spPr>
        <a:xfrm>
          <a:off x="3282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tractable</a:t>
          </a:r>
          <a:endParaRPr lang="en-US" sz="2400" kern="1200" dirty="0"/>
        </a:p>
      </dsp:txBody>
      <dsp:txXfrm>
        <a:off x="3282" y="569527"/>
        <a:ext cx="1777372" cy="1066423"/>
      </dsp:txXfrm>
    </dsp:sp>
    <dsp:sp modelId="{A01E4197-3F57-A34A-B88C-C28371E5D4EC}">
      <dsp:nvSpPr>
        <dsp:cNvPr id="0" name=""/>
        <dsp:cNvSpPr/>
      </dsp:nvSpPr>
      <dsp:spPr>
        <a:xfrm>
          <a:off x="1958392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fastidious</a:t>
          </a:r>
          <a:endParaRPr lang="en-US" sz="2400" kern="1200" dirty="0"/>
        </a:p>
      </dsp:txBody>
      <dsp:txXfrm>
        <a:off x="1958392" y="569527"/>
        <a:ext cx="1777372" cy="1066423"/>
      </dsp:txXfrm>
    </dsp:sp>
    <dsp:sp modelId="{5A272127-68F1-F043-A0F8-54069CFFF165}">
      <dsp:nvSpPr>
        <dsp:cNvPr id="0" name=""/>
        <dsp:cNvSpPr/>
      </dsp:nvSpPr>
      <dsp:spPr>
        <a:xfrm>
          <a:off x="3913501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surreptitious</a:t>
          </a:r>
          <a:endParaRPr lang="en-US" sz="2400" kern="1200" dirty="0"/>
        </a:p>
      </dsp:txBody>
      <dsp:txXfrm>
        <a:off x="3913501" y="569527"/>
        <a:ext cx="1777372" cy="1066423"/>
      </dsp:txXfrm>
    </dsp:sp>
    <dsp:sp modelId="{F462C5DC-EA09-4040-AFB6-7A6EBD6EB21E}">
      <dsp:nvSpPr>
        <dsp:cNvPr id="0" name=""/>
        <dsp:cNvSpPr/>
      </dsp:nvSpPr>
      <dsp:spPr>
        <a:xfrm>
          <a:off x="5868610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docile</a:t>
          </a:r>
          <a:endParaRPr lang="en-US" sz="2400" kern="1200" dirty="0"/>
        </a:p>
      </dsp:txBody>
      <dsp:txXfrm>
        <a:off x="5868610" y="569527"/>
        <a:ext cx="1777372" cy="1066423"/>
      </dsp:txXfrm>
    </dsp:sp>
    <dsp:sp modelId="{C3F35482-6CC7-D84C-A12A-9C381DA3715C}">
      <dsp:nvSpPr>
        <dsp:cNvPr id="0" name=""/>
        <dsp:cNvSpPr/>
      </dsp:nvSpPr>
      <dsp:spPr>
        <a:xfrm>
          <a:off x="7823720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clandestine</a:t>
          </a:r>
          <a:endParaRPr lang="en-US" sz="2400" kern="1200" dirty="0"/>
        </a:p>
      </dsp:txBody>
      <dsp:txXfrm>
        <a:off x="7823720" y="569527"/>
        <a:ext cx="1777372" cy="1066423"/>
      </dsp:txXfrm>
    </dsp:sp>
    <dsp:sp modelId="{F05CB183-2AAC-6E46-BE78-AF13E37A9506}">
      <dsp:nvSpPr>
        <dsp:cNvPr id="0" name=""/>
        <dsp:cNvSpPr/>
      </dsp:nvSpPr>
      <dsp:spPr>
        <a:xfrm>
          <a:off x="3282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eminent</a:t>
          </a:r>
          <a:endParaRPr lang="en-US" sz="2400" kern="1200" dirty="0"/>
        </a:p>
      </dsp:txBody>
      <dsp:txXfrm>
        <a:off x="3282" y="1813687"/>
        <a:ext cx="1777372" cy="1066423"/>
      </dsp:txXfrm>
    </dsp:sp>
    <dsp:sp modelId="{D88D0388-169C-2B46-AB59-55336EAF0870}">
      <dsp:nvSpPr>
        <dsp:cNvPr id="0" name=""/>
        <dsp:cNvSpPr/>
      </dsp:nvSpPr>
      <dsp:spPr>
        <a:xfrm>
          <a:off x="1958392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foresee</a:t>
          </a:r>
          <a:endParaRPr lang="en-US" sz="2400" kern="1200" dirty="0"/>
        </a:p>
      </dsp:txBody>
      <dsp:txXfrm>
        <a:off x="1958392" y="1813687"/>
        <a:ext cx="1777372" cy="1066423"/>
      </dsp:txXfrm>
    </dsp:sp>
    <dsp:sp modelId="{C52202E9-E125-754F-A95A-1493CE1E476A}">
      <dsp:nvSpPr>
        <dsp:cNvPr id="0" name=""/>
        <dsp:cNvSpPr/>
      </dsp:nvSpPr>
      <dsp:spPr>
        <a:xfrm>
          <a:off x="3913501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illicit</a:t>
          </a:r>
          <a:endParaRPr lang="en-US" sz="2400" kern="1200" dirty="0"/>
        </a:p>
      </dsp:txBody>
      <dsp:txXfrm>
        <a:off x="3913501" y="1813687"/>
        <a:ext cx="1777372" cy="1066423"/>
      </dsp:txXfrm>
    </dsp:sp>
    <dsp:sp modelId="{76390823-0913-D74C-9160-F9445B2210E5}">
      <dsp:nvSpPr>
        <dsp:cNvPr id="0" name=""/>
        <dsp:cNvSpPr/>
      </dsp:nvSpPr>
      <dsp:spPr>
        <a:xfrm>
          <a:off x="5868610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prosaic</a:t>
          </a:r>
          <a:endParaRPr lang="en-US" sz="2400" kern="1200" dirty="0"/>
        </a:p>
      </dsp:txBody>
      <dsp:txXfrm>
        <a:off x="5868610" y="1813687"/>
        <a:ext cx="1777372" cy="1066423"/>
      </dsp:txXfrm>
    </dsp:sp>
    <dsp:sp modelId="{B47372C0-E0B8-B24A-B01E-47377EB7E296}">
      <dsp:nvSpPr>
        <dsp:cNvPr id="0" name=""/>
        <dsp:cNvSpPr/>
      </dsp:nvSpPr>
      <dsp:spPr>
        <a:xfrm>
          <a:off x="7823720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acclaimed</a:t>
          </a:r>
          <a:endParaRPr lang="en-US" sz="2400" kern="1200" dirty="0"/>
        </a:p>
      </dsp:txBody>
      <dsp:txXfrm>
        <a:off x="7823720" y="1813687"/>
        <a:ext cx="1777372" cy="1066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80D9D-62F8-BF46-A7A2-8306231D7F11}">
      <dsp:nvSpPr>
        <dsp:cNvPr id="0" name=""/>
        <dsp:cNvSpPr/>
      </dsp:nvSpPr>
      <dsp:spPr>
        <a:xfrm>
          <a:off x="3282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chauvinistic</a:t>
          </a:r>
          <a:endParaRPr lang="en-US" sz="2600" kern="1200" dirty="0"/>
        </a:p>
      </dsp:txBody>
      <dsp:txXfrm>
        <a:off x="3282" y="569527"/>
        <a:ext cx="1777372" cy="1066423"/>
      </dsp:txXfrm>
    </dsp:sp>
    <dsp:sp modelId="{A01E4197-3F57-A34A-B88C-C28371E5D4EC}">
      <dsp:nvSpPr>
        <dsp:cNvPr id="0" name=""/>
        <dsp:cNvSpPr/>
      </dsp:nvSpPr>
      <dsp:spPr>
        <a:xfrm>
          <a:off x="1958392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reactionary</a:t>
          </a:r>
          <a:endParaRPr lang="en-US" sz="2600" kern="1200" dirty="0"/>
        </a:p>
      </dsp:txBody>
      <dsp:txXfrm>
        <a:off x="1958392" y="569527"/>
        <a:ext cx="1777372" cy="1066423"/>
      </dsp:txXfrm>
    </dsp:sp>
    <dsp:sp modelId="{5A272127-68F1-F043-A0F8-54069CFFF165}">
      <dsp:nvSpPr>
        <dsp:cNvPr id="0" name=""/>
        <dsp:cNvSpPr/>
      </dsp:nvSpPr>
      <dsp:spPr>
        <a:xfrm>
          <a:off x="3913501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apocalyptic</a:t>
          </a:r>
          <a:endParaRPr lang="en-US" sz="2600" kern="1200" dirty="0"/>
        </a:p>
      </dsp:txBody>
      <dsp:txXfrm>
        <a:off x="3913501" y="569527"/>
        <a:ext cx="1777372" cy="1066423"/>
      </dsp:txXfrm>
    </dsp:sp>
    <dsp:sp modelId="{F462C5DC-EA09-4040-AFB6-7A6EBD6EB21E}">
      <dsp:nvSpPr>
        <dsp:cNvPr id="0" name=""/>
        <dsp:cNvSpPr/>
      </dsp:nvSpPr>
      <dsp:spPr>
        <a:xfrm>
          <a:off x="5868610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calculated</a:t>
          </a:r>
          <a:endParaRPr lang="en-US" sz="2600" kern="1200" dirty="0"/>
        </a:p>
      </dsp:txBody>
      <dsp:txXfrm>
        <a:off x="5868610" y="569527"/>
        <a:ext cx="1777372" cy="1066423"/>
      </dsp:txXfrm>
    </dsp:sp>
    <dsp:sp modelId="{C3F35482-6CC7-D84C-A12A-9C381DA3715C}">
      <dsp:nvSpPr>
        <dsp:cNvPr id="0" name=""/>
        <dsp:cNvSpPr/>
      </dsp:nvSpPr>
      <dsp:spPr>
        <a:xfrm>
          <a:off x="7823720" y="56952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idyllic</a:t>
          </a:r>
          <a:endParaRPr lang="en-US" sz="2600" kern="1200" dirty="0"/>
        </a:p>
      </dsp:txBody>
      <dsp:txXfrm>
        <a:off x="7823720" y="569527"/>
        <a:ext cx="1777372" cy="1066423"/>
      </dsp:txXfrm>
    </dsp:sp>
    <dsp:sp modelId="{F05CB183-2AAC-6E46-BE78-AF13E37A9506}">
      <dsp:nvSpPr>
        <dsp:cNvPr id="0" name=""/>
        <dsp:cNvSpPr/>
      </dsp:nvSpPr>
      <dsp:spPr>
        <a:xfrm>
          <a:off x="3282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jaundiced</a:t>
          </a:r>
          <a:endParaRPr lang="en-US" sz="2600" kern="1200" dirty="0"/>
        </a:p>
      </dsp:txBody>
      <dsp:txXfrm>
        <a:off x="3282" y="1813687"/>
        <a:ext cx="1777372" cy="1066423"/>
      </dsp:txXfrm>
    </dsp:sp>
    <dsp:sp modelId="{D88D0388-169C-2B46-AB59-55336EAF0870}">
      <dsp:nvSpPr>
        <dsp:cNvPr id="0" name=""/>
        <dsp:cNvSpPr/>
      </dsp:nvSpPr>
      <dsp:spPr>
        <a:xfrm>
          <a:off x="1958392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adroit</a:t>
          </a:r>
          <a:endParaRPr lang="en-US" sz="2600" kern="1200" dirty="0"/>
        </a:p>
      </dsp:txBody>
      <dsp:txXfrm>
        <a:off x="1958392" y="1813687"/>
        <a:ext cx="1777372" cy="1066423"/>
      </dsp:txXfrm>
    </dsp:sp>
    <dsp:sp modelId="{C52202E9-E125-754F-A95A-1493CE1E476A}">
      <dsp:nvSpPr>
        <dsp:cNvPr id="0" name=""/>
        <dsp:cNvSpPr/>
      </dsp:nvSpPr>
      <dsp:spPr>
        <a:xfrm>
          <a:off x="3913501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wily</a:t>
          </a:r>
          <a:endParaRPr lang="en-US" sz="2600" kern="1200" dirty="0"/>
        </a:p>
      </dsp:txBody>
      <dsp:txXfrm>
        <a:off x="3913501" y="1813687"/>
        <a:ext cx="1777372" cy="1066423"/>
      </dsp:txXfrm>
    </dsp:sp>
    <dsp:sp modelId="{76390823-0913-D74C-9160-F9445B2210E5}">
      <dsp:nvSpPr>
        <dsp:cNvPr id="0" name=""/>
        <dsp:cNvSpPr/>
      </dsp:nvSpPr>
      <dsp:spPr>
        <a:xfrm>
          <a:off x="5868610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insatiable</a:t>
          </a:r>
          <a:endParaRPr lang="en-US" sz="2600" kern="1200" dirty="0"/>
        </a:p>
      </dsp:txBody>
      <dsp:txXfrm>
        <a:off x="5868610" y="1813687"/>
        <a:ext cx="1777372" cy="1066423"/>
      </dsp:txXfrm>
    </dsp:sp>
    <dsp:sp modelId="{B47372C0-E0B8-B24A-B01E-47377EB7E296}">
      <dsp:nvSpPr>
        <dsp:cNvPr id="0" name=""/>
        <dsp:cNvSpPr/>
      </dsp:nvSpPr>
      <dsp:spPr>
        <a:xfrm>
          <a:off x="7823720" y="1813687"/>
          <a:ext cx="1777372" cy="10664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portentous</a:t>
          </a:r>
          <a:endParaRPr lang="en-US" sz="2600" kern="1200" dirty="0"/>
        </a:p>
      </dsp:txBody>
      <dsp:txXfrm>
        <a:off x="7823720" y="1813687"/>
        <a:ext cx="1777372" cy="1066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729FF-D527-634C-A1D7-7BDEA04BC32F}" type="datetimeFigureOut">
              <a:rPr lang="en-US" smtClean="0"/>
              <a:t>16/5/6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34201-ED69-0B4E-9EC5-029B0AE15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0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F3E99-69A2-2842-B801-FF2FA26AE2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F3E99-69A2-2842-B801-FF2FA26AE2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86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5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6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81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3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7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29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8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25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8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3A6A-2037-1442-AA38-AF4BC7AC662D}" type="datetimeFigureOut">
              <a:rPr lang="en-US" smtClean="0"/>
              <a:t>16/5/6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44A7B41-C8A2-7545-9FB7-7BD13A4EECE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2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GRE</a:t>
            </a:r>
            <a:r>
              <a:rPr lang="zh-CN" altLang="en-US" dirty="0" smtClean="0"/>
              <a:t> 单词训练营 </a:t>
            </a:r>
            <a:r>
              <a:rPr lang="en-US" altLang="zh-CN" dirty="0" smtClean="0"/>
              <a:t>#5</a:t>
            </a:r>
            <a:br>
              <a:rPr lang="en-US" altLang="zh-CN" dirty="0" smtClean="0"/>
            </a:b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最好的方法    最高效的背    最地道的用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Fiona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3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234970" cy="3450613"/>
          </a:xfrm>
        </p:spPr>
        <p:txBody>
          <a:bodyPr>
            <a:normAutofit/>
          </a:bodyPr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idyllic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rural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quite,</a:t>
            </a:r>
            <a:r>
              <a:rPr lang="zh-CN" altLang="en-US" dirty="0"/>
              <a:t> </a:t>
            </a:r>
            <a:r>
              <a:rPr lang="en-US" altLang="zh-CN" dirty="0"/>
              <a:t>peaceful,</a:t>
            </a:r>
            <a:r>
              <a:rPr lang="zh-CN" altLang="en-US" dirty="0"/>
              <a:t> </a:t>
            </a:r>
            <a:r>
              <a:rPr lang="en-US" altLang="zh-CN" dirty="0"/>
              <a:t>picturesque,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attractive.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smtClean="0"/>
              <a:t>It </a:t>
            </a:r>
            <a:r>
              <a:rPr lang="en-US" altLang="zh-CN" dirty="0" smtClean="0"/>
              <a:t>is</a:t>
            </a:r>
            <a:r>
              <a:rPr lang="en-US" dirty="0" smtClean="0"/>
              <a:t> </a:t>
            </a:r>
            <a:r>
              <a:rPr lang="en-US" dirty="0"/>
              <a:t>an idyllic little place, nestled in the Appalachian foothills, surrounded by horse farms and vineyards, with cheap, charming homes. </a:t>
            </a:r>
            <a:endParaRPr lang="en-US" dirty="0" smtClean="0"/>
          </a:p>
          <a:p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live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idyllic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lifestyle.</a:t>
            </a:r>
          </a:p>
          <a:p>
            <a:r>
              <a:rPr lang="en-US" altLang="zh-CN" dirty="0" smtClean="0"/>
              <a:t>Frequently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halcyon,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bucolic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2588664"/>
            <a:ext cx="4101604" cy="2296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79" y="993228"/>
            <a:ext cx="1359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Idyllic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605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48983"/>
            <a:ext cx="5165352" cy="345061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dirty="0" smtClean="0"/>
              <a:t>done </a:t>
            </a:r>
            <a:r>
              <a:rPr lang="en-US" dirty="0"/>
              <a:t>with full awareness of the likely </a:t>
            </a:r>
            <a:r>
              <a:rPr lang="en-US" dirty="0" smtClean="0"/>
              <a:t>consequences</a:t>
            </a:r>
          </a:p>
          <a:p>
            <a:r>
              <a:rPr lang="zh-CN" altLang="en-US" dirty="0"/>
              <a:t> </a:t>
            </a:r>
            <a:r>
              <a:rPr lang="en-US" dirty="0"/>
              <a:t>to take a calculated risk </a:t>
            </a:r>
            <a:r>
              <a:rPr lang="en-US" i="1" dirty="0"/>
              <a:t>or </a:t>
            </a:r>
            <a:r>
              <a:rPr lang="en-US" dirty="0" smtClean="0"/>
              <a:t>gamble</a:t>
            </a:r>
          </a:p>
          <a:p>
            <a:r>
              <a:rPr lang="en-US" dirty="0"/>
              <a:t>Yale political scientist Jason </a:t>
            </a:r>
            <a:r>
              <a:rPr lang="en-US" dirty="0" err="1"/>
              <a:t>Lyall</a:t>
            </a:r>
            <a:r>
              <a:rPr lang="en-US" dirty="0"/>
              <a:t> says that the destruction of cultural heritage sites is a </a:t>
            </a:r>
            <a:r>
              <a:rPr lang="en-US" b="1" dirty="0"/>
              <a:t>calculated</a:t>
            </a:r>
            <a:r>
              <a:rPr lang="en-US" dirty="0"/>
              <a:t> political move by militants</a:t>
            </a:r>
            <a:r>
              <a:rPr lang="en-US" dirty="0" smtClean="0"/>
              <a:t>.</a:t>
            </a:r>
          </a:p>
          <a:p>
            <a:r>
              <a:rPr lang="en-US" altLang="zh-CN" dirty="0" smtClean="0"/>
              <a:t>Frequently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premeditated,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preconceived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42" y="2598038"/>
            <a:ext cx="4123112" cy="2726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79" y="993228"/>
            <a:ext cx="5437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Calculated/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premeditated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12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576" y="440694"/>
            <a:ext cx="9603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corporation`s code of ethics is ludicrous; its principles are either ____, offering </a:t>
            </a:r>
            <a:r>
              <a:rPr lang="en-US" sz="2400" dirty="0" err="1"/>
              <a:t>clichés</a:t>
            </a:r>
            <a:r>
              <a:rPr lang="en-US" sz="2400" dirty="0"/>
              <a:t> in lieu of guidance, or so unspecific as to make any behavior ____.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16560"/>
              </p:ext>
            </p:extLst>
          </p:nvPr>
        </p:nvGraphicFramePr>
        <p:xfrm>
          <a:off x="3689090" y="2352905"/>
          <a:ext cx="5128246" cy="3122343"/>
        </p:xfrm>
        <a:graphic>
          <a:graphicData uri="http://schemas.openxmlformats.org/drawingml/2006/table">
            <a:tbl>
              <a:tblPr/>
              <a:tblGrid>
                <a:gridCol w="2564123"/>
                <a:gridCol w="2564123"/>
              </a:tblGrid>
              <a:tr h="1040781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A. platitudinous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D. unlikely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0781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B. anonymous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E. portentous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0781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C. instructive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ahoma" charset="0"/>
                        </a:rPr>
                        <a:t>F. permissible </a:t>
                      </a:r>
                      <a:endParaRPr lang="en-US" sz="36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05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115476" cy="3450613"/>
          </a:xfrm>
        </p:spPr>
        <p:txBody>
          <a:bodyPr>
            <a:normAutofit/>
          </a:bodyPr>
          <a:lstStyle/>
          <a:p>
            <a:r>
              <a:rPr lang="en-US" dirty="0"/>
              <a:t>describing or prophesying the complete destruction of the world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pertaining </a:t>
            </a:r>
            <a:r>
              <a:rPr lang="en-US" dirty="0"/>
              <a:t>to revelations especially of </a:t>
            </a:r>
            <a:r>
              <a:rPr lang="en-US" dirty="0" smtClean="0"/>
              <a:t>disaster</a:t>
            </a:r>
          </a:p>
          <a:p>
            <a:r>
              <a:rPr lang="en-US" dirty="0"/>
              <a:t>The </a:t>
            </a:r>
            <a:r>
              <a:rPr lang="en-US" altLang="zh-CN" dirty="0" smtClean="0"/>
              <a:t>conflict</a:t>
            </a:r>
            <a:r>
              <a:rPr lang="en-US" dirty="0" smtClean="0"/>
              <a:t> </a:t>
            </a:r>
            <a:r>
              <a:rPr lang="en-US" dirty="0"/>
              <a:t>between </a:t>
            </a:r>
            <a:r>
              <a:rPr lang="en-US" dirty="0" smtClean="0"/>
              <a:t>the </a:t>
            </a:r>
            <a:r>
              <a:rPr lang="en-US" dirty="0"/>
              <a:t>two countries is reaching apocalyptic proportions.</a:t>
            </a:r>
            <a:endParaRPr lang="en-US" dirty="0" smtClean="0"/>
          </a:p>
          <a:p>
            <a:r>
              <a:rPr lang="en-US" altLang="zh-CN" dirty="0"/>
              <a:t>Frequently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with:</a:t>
            </a:r>
            <a:r>
              <a:rPr lang="zh-CN" altLang="en-US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ominous,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portentous,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catastrophic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90" y="2330939"/>
            <a:ext cx="4019664" cy="2820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79" y="993228"/>
            <a:ext cx="2671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Apocalyptic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468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115476" cy="3450613"/>
          </a:xfrm>
        </p:spPr>
        <p:txBody>
          <a:bodyPr>
            <a:normAutofit fontScale="92500"/>
          </a:bodyPr>
          <a:lstStyle/>
          <a:p>
            <a:r>
              <a:rPr lang="en-US" dirty="0"/>
              <a:t>having or revealing an </a:t>
            </a:r>
            <a:r>
              <a:rPr lang="en-US" dirty="0">
                <a:solidFill>
                  <a:srgbClr val="FF0000"/>
                </a:solidFill>
              </a:rPr>
              <a:t>obstinate</a:t>
            </a:r>
            <a:r>
              <a:rPr lang="en-US" dirty="0"/>
              <a:t> belief in the superiority of one's own opinions and a </a:t>
            </a:r>
            <a:r>
              <a:rPr lang="en-US" dirty="0">
                <a:solidFill>
                  <a:srgbClr val="FF0000"/>
                </a:solidFill>
              </a:rPr>
              <a:t>prejudiced </a:t>
            </a:r>
            <a:r>
              <a:rPr lang="en-US" dirty="0"/>
              <a:t>intolerance of the opinions of </a:t>
            </a:r>
            <a:r>
              <a:rPr lang="en-US" dirty="0" smtClean="0"/>
              <a:t>others</a:t>
            </a:r>
          </a:p>
          <a:p>
            <a:r>
              <a:rPr lang="en-US" altLang="zh-CN" dirty="0" smtClean="0"/>
              <a:t>Bigot</a:t>
            </a:r>
            <a:r>
              <a:rPr lang="zh-CN" altLang="en-US" dirty="0" smtClean="0"/>
              <a:t> </a:t>
            </a:r>
            <a:r>
              <a:rPr lang="en-US" altLang="zh-CN" dirty="0" smtClean="0"/>
              <a:t>(n.)</a:t>
            </a:r>
          </a:p>
          <a:p>
            <a:r>
              <a:rPr lang="en-US" i="1" dirty="0"/>
              <a:t>a bigoted group of </a:t>
            </a:r>
            <a:r>
              <a:rPr lang="en-US" i="1" dirty="0">
                <a:solidFill>
                  <a:srgbClr val="FF0000"/>
                </a:solidFill>
              </a:rPr>
              <a:t>reactionaries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altLang="zh-CN" dirty="0"/>
              <a:t>Frequently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r>
              <a:rPr lang="zh-CN" altLang="en-US" dirty="0"/>
              <a:t> </a:t>
            </a:r>
            <a:r>
              <a:rPr lang="en-US" altLang="zh-CN" dirty="0"/>
              <a:t>with:</a:t>
            </a:r>
            <a:r>
              <a:rPr lang="zh-CN" altLang="en-US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prejudiced,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sectarian,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opinionated,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dogmatic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Chauvinistic,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jingoistic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51579" y="993228"/>
            <a:ext cx="1730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bigoted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68" y="2299588"/>
            <a:ext cx="3810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4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115476" cy="345061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Chauvinistic: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feeling </a:t>
            </a:r>
            <a:r>
              <a:rPr lang="en-US" dirty="0"/>
              <a:t>or displaying aggressive or exaggerated </a:t>
            </a:r>
            <a:r>
              <a:rPr lang="en-US" dirty="0" smtClean="0"/>
              <a:t>patriotism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displaying excessive or prejudiced support for their own cause, group, or sex</a:t>
            </a:r>
            <a:r>
              <a:rPr lang="en-US" dirty="0" smtClean="0"/>
              <a:t>.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Jingoistic: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extreme </a:t>
            </a:r>
            <a:r>
              <a:rPr lang="en-US" dirty="0"/>
              <a:t>patriotism, especially in the form of aggressive or warlike foreign policy</a:t>
            </a:r>
            <a:r>
              <a:rPr lang="en-US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579" y="993228"/>
            <a:ext cx="4775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Chauvinistic/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jingoistic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6" y="2015732"/>
            <a:ext cx="2540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056" y="2607526"/>
            <a:ext cx="1899198" cy="31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6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0" y="-243840"/>
            <a:ext cx="6612899" cy="4133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79" y="2237740"/>
            <a:ext cx="3962400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dirty="0" smtClean="0"/>
              <a:t>GRE </a:t>
            </a:r>
            <a:r>
              <a:rPr lang="en-US" dirty="0"/>
              <a:t>Words of </a:t>
            </a:r>
            <a:r>
              <a:rPr lang="en-US" dirty="0" smtClean="0"/>
              <a:t>201</a:t>
            </a:r>
            <a:r>
              <a:rPr lang="en-US" altLang="zh-CN" dirty="0" smtClean="0"/>
              <a:t>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7990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Frequently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tested</a:t>
            </a:r>
            <a:r>
              <a:rPr lang="zh-CN" altLang="en-US" dirty="0" smtClean="0"/>
              <a:t> </a:t>
            </a:r>
            <a:r>
              <a:rPr lang="en-US" dirty="0" smtClean="0"/>
              <a:t>GRE </a:t>
            </a:r>
            <a:r>
              <a:rPr lang="en-US" dirty="0"/>
              <a:t>Words of </a:t>
            </a:r>
            <a:r>
              <a:rPr lang="en-US" dirty="0" smtClean="0"/>
              <a:t>201</a:t>
            </a:r>
            <a:r>
              <a:rPr lang="en-US" altLang="zh-CN" dirty="0" smtClean="0"/>
              <a:t>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721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00870" cy="52856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0"/>
            <a:ext cx="48863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26" y="1260088"/>
            <a:ext cx="3683618" cy="36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7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576" y="440694"/>
            <a:ext cx="9603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While most pets are relatively _____ in a veterinarian`s office, occasionally vets have to treat more aggressive animal patients. 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876510"/>
              </p:ext>
            </p:extLst>
          </p:nvPr>
        </p:nvGraphicFramePr>
        <p:xfrm>
          <a:off x="4824875" y="2527686"/>
          <a:ext cx="2856675" cy="2902956"/>
        </p:xfrm>
        <a:graphic>
          <a:graphicData uri="http://schemas.openxmlformats.org/drawingml/2006/table">
            <a:tbl>
              <a:tblPr/>
              <a:tblGrid>
                <a:gridCol w="2856675"/>
              </a:tblGrid>
              <a:tr h="4838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Tahoma" charset="0"/>
                        </a:rPr>
                        <a:t>A. fastidious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8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Tahoma" charset="0"/>
                        </a:rPr>
                        <a:t>B. tractable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8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Tahoma" charset="0"/>
                        </a:rPr>
                        <a:t>C. surreptitious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8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Tahoma" charset="0"/>
                        </a:rPr>
                        <a:t>D. docile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826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  <a:latin typeface="Tahoma" charset="0"/>
                        </a:rPr>
                        <a:t>E. clandestine </a:t>
                      </a:r>
                      <a:endParaRPr lang="en-US" sz="32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826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ahoma" charset="0"/>
                        </a:rPr>
                        <a:t>F. minuscule </a:t>
                      </a:r>
                      <a:endParaRPr lang="en-US" sz="32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53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1996751"/>
          <a:ext cx="12192000" cy="4665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3209"/>
            <a:ext cx="3944927" cy="2712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3" y="3111531"/>
            <a:ext cx="3649307" cy="2435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078" y="2455257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Punctilious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990985" y="5519888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meticulous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7078" y="1933617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scrupulous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5407" y="2455257"/>
            <a:ext cx="1995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assiduous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4487" y="1972005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nitpicking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812787" y="2388434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fussy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9298" y="991503"/>
            <a:ext cx="4179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/>
              <a:t>Review: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fastidious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3572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4190938" cy="3817509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(of a person or animal) easy to control or influence: </a:t>
            </a:r>
            <a:endParaRPr lang="en-US" sz="2400" dirty="0" smtClean="0"/>
          </a:p>
          <a:p>
            <a:r>
              <a:rPr lang="en-US" i="1" dirty="0"/>
              <a:t>our preschool teachers disagree with the statement that children are becoming less tractable every year</a:t>
            </a:r>
            <a:endParaRPr lang="en-US" sz="2400" dirty="0" smtClean="0"/>
          </a:p>
          <a:p>
            <a:r>
              <a:rPr lang="en-US" sz="2400" dirty="0"/>
              <a:t>(of a situation or problem) easy to deal with </a:t>
            </a:r>
            <a:endParaRPr lang="en-US" sz="2400" dirty="0" smtClean="0"/>
          </a:p>
          <a:p>
            <a:r>
              <a:rPr lang="en-US" altLang="zh-CN" sz="2400" dirty="0" smtClean="0"/>
              <a:t>Tractable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</a:t>
            </a:r>
            <a:endParaRPr lang="en-US" sz="2400" dirty="0" smtClean="0"/>
          </a:p>
          <a:p>
            <a:r>
              <a:rPr lang="en-US" altLang="zh-CN" sz="2400" dirty="0" smtClean="0"/>
              <a:t>Frequently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with: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amenable,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complaisant,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docile</a:t>
            </a: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obedient,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submissive</a:t>
            </a: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Malleable,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pliable</a:t>
            </a:r>
            <a:r>
              <a:rPr lang="en-US" altLang="zh-CN" sz="2400" dirty="0">
                <a:solidFill>
                  <a:srgbClr val="C00000"/>
                </a:solidFill>
              </a:rPr>
              <a:t>,</a:t>
            </a:r>
            <a:endParaRPr lang="en-US" altLang="zh-CN" sz="24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1579" y="99322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tractable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1" y="2015732"/>
            <a:ext cx="2408776" cy="2038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7031" y="4315521"/>
            <a:ext cx="2658451" cy="16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5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1576" y="440694"/>
            <a:ext cx="9603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Tame koala bears handled by tourists are _____, but wild koalas are hard to control and typically require two people to hold them.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401026"/>
              </p:ext>
            </p:extLst>
          </p:nvPr>
        </p:nvGraphicFramePr>
        <p:xfrm>
          <a:off x="4681549" y="2196785"/>
          <a:ext cx="3143327" cy="3434580"/>
        </p:xfrm>
        <a:graphic>
          <a:graphicData uri="http://schemas.openxmlformats.org/drawingml/2006/table">
            <a:tbl>
              <a:tblPr/>
              <a:tblGrid>
                <a:gridCol w="3143327"/>
              </a:tblGrid>
              <a:tr h="5724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A. amenable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4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B. gluttonous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4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C. supple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4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D. adroit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4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ahoma" charset="0"/>
                        </a:rPr>
                        <a:t>E. docile </a:t>
                      </a:r>
                      <a:endParaRPr lang="en-US" sz="360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43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ahoma" charset="0"/>
                        </a:rPr>
                        <a:t>F. mischievous </a:t>
                      </a:r>
                      <a:endParaRPr lang="en-US" sz="3600" dirty="0">
                        <a:effectLst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70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4190938" cy="3817509"/>
          </a:xfrm>
        </p:spPr>
        <p:txBody>
          <a:bodyPr>
            <a:normAutofit/>
          </a:bodyPr>
          <a:lstStyle/>
          <a:p>
            <a:r>
              <a:rPr lang="en-US" sz="2400" dirty="0"/>
              <a:t>excessively </a:t>
            </a:r>
            <a:r>
              <a:rPr lang="en-US" sz="2400" dirty="0" smtClean="0"/>
              <a:t>greedy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especially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foods</a:t>
            </a:r>
            <a:endParaRPr lang="en-US" sz="2400" dirty="0" smtClean="0"/>
          </a:p>
          <a:p>
            <a:r>
              <a:rPr lang="en-US" altLang="zh-CN" sz="2400" dirty="0" smtClean="0"/>
              <a:t>Frequently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greedy,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voracious,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insatiable</a:t>
            </a:r>
            <a:r>
              <a:rPr lang="en-US" sz="2400" dirty="0" smtClean="0"/>
              <a:t>(of </a:t>
            </a:r>
            <a:r>
              <a:rPr lang="en-US" sz="2400" dirty="0"/>
              <a:t>an appetite or </a:t>
            </a:r>
            <a:r>
              <a:rPr lang="en-US" sz="2400" dirty="0" smtClean="0"/>
              <a:t>desire) impossible </a:t>
            </a:r>
            <a:r>
              <a:rPr lang="en-US" sz="2400" dirty="0"/>
              <a:t>to </a:t>
            </a:r>
            <a:r>
              <a:rPr lang="en-US" sz="2400" dirty="0" smtClean="0"/>
              <a:t>satisfy</a:t>
            </a:r>
            <a:endParaRPr lang="en-US" altLang="zh-CN" sz="2400" dirty="0" smtClean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1579" y="993228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gluttonous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63" y="2015732"/>
            <a:ext cx="3479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4190938" cy="381750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clever or skillful in using the hands or </a:t>
            </a:r>
            <a:r>
              <a:rPr lang="en-US" sz="2400" dirty="0" smtClean="0"/>
              <a:t>mind</a:t>
            </a:r>
          </a:p>
          <a:p>
            <a:r>
              <a:rPr lang="en-US" sz="2400" i="1" dirty="0"/>
              <a:t>an adroit </a:t>
            </a:r>
            <a:r>
              <a:rPr lang="en-US" sz="2400" i="1" dirty="0" smtClean="0"/>
              <a:t>politician</a:t>
            </a:r>
          </a:p>
          <a:p>
            <a:r>
              <a:rPr lang="en-US" sz="2400" dirty="0"/>
              <a:t>to be adroit at doing [something]</a:t>
            </a:r>
            <a:endParaRPr lang="en-US" sz="2400" i="1" dirty="0" smtClean="0"/>
          </a:p>
          <a:p>
            <a:r>
              <a:rPr lang="en-US" altLang="zh-CN" sz="2400" dirty="0" smtClean="0"/>
              <a:t>Frequently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with: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Hands:</a:t>
            </a:r>
            <a:r>
              <a:rPr lang="zh-CN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adept,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dexterous,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deft,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nimble</a:t>
            </a:r>
          </a:p>
          <a:p>
            <a:r>
              <a:rPr lang="en-US" altLang="zh-CN" sz="2400" dirty="0" smtClean="0"/>
              <a:t>Mind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cunning,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wily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astute,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shrewd,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canny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579" y="993228"/>
            <a:ext cx="1424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adroit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38" y="2015732"/>
            <a:ext cx="2450061" cy="1517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0" y="3924486"/>
            <a:ext cx="3786459" cy="21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4190938" cy="3817509"/>
          </a:xfrm>
        </p:spPr>
        <p:txBody>
          <a:bodyPr>
            <a:normAutofit/>
          </a:bodyPr>
          <a:lstStyle/>
          <a:p>
            <a:r>
              <a:rPr lang="en-US" sz="2400" dirty="0"/>
              <a:t>affected by bitterness, resentment, or envy: </a:t>
            </a:r>
          </a:p>
          <a:p>
            <a:r>
              <a:rPr lang="en-US" sz="2400" dirty="0"/>
              <a:t>they looked on politicians with a jaundiced eye.</a:t>
            </a:r>
          </a:p>
          <a:p>
            <a:r>
              <a:rPr lang="en-US" altLang="zh-CN" sz="2400" dirty="0" smtClean="0"/>
              <a:t>Frequently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resentful,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cynical,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disenchanted,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suspicious,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misanthropic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579" y="993228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jaundiced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08" y="2015732"/>
            <a:ext cx="1933188" cy="288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96" y="2104072"/>
            <a:ext cx="2300868" cy="1716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64" y="4326673"/>
            <a:ext cx="1676400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64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2191</TotalTime>
  <Words>605</Words>
  <Application>Microsoft Macintosh PowerPoint</Application>
  <PresentationFormat>自定义</PresentationFormat>
  <Paragraphs>103</Paragraphs>
  <Slides>18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Gallery</vt:lpstr>
      <vt:lpstr>GRE 单词训练营 #5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Frequently tested GRE Words of 2015  </vt:lpstr>
      <vt:lpstr>Frequently tested GRE Words of 2015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 单词训练营 #2 </dc:title>
  <dc:creator>Gao, Liangsui</dc:creator>
  <cp:lastModifiedBy>xianfu Qin</cp:lastModifiedBy>
  <cp:revision>98</cp:revision>
  <dcterms:created xsi:type="dcterms:W3CDTF">2016-05-01T23:02:38Z</dcterms:created>
  <dcterms:modified xsi:type="dcterms:W3CDTF">2016-05-06T02:24:24Z</dcterms:modified>
</cp:coreProperties>
</file>